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ca85960cc845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f3f09144af41af"/>
  </p:sldMasterIdLst>
  <p:sldIdLst>
    <p:sldId xmlns:r="http://schemas.openxmlformats.org/officeDocument/2006/relationships" id="256" r:id="Rb389f95ca16d4a0a"/>
    <p:sldId xmlns:r="http://schemas.openxmlformats.org/officeDocument/2006/relationships" id="257" r:id="R68e3f8f161be42a4"/>
    <p:sldId xmlns:r="http://schemas.openxmlformats.org/officeDocument/2006/relationships" id="258" r:id="Rb11d694f625243e2"/>
    <p:sldId xmlns:r="http://schemas.openxmlformats.org/officeDocument/2006/relationships" id="259" r:id="R5fee7a5a30374e6b"/>
    <p:sldId xmlns:r="http://schemas.openxmlformats.org/officeDocument/2006/relationships" id="260" r:id="R83d3e8a1bfe442b1"/>
    <p:sldId xmlns:r="http://schemas.openxmlformats.org/officeDocument/2006/relationships" id="261" r:id="R2da08aa22f704f51"/>
    <p:sldId xmlns:r="http://schemas.openxmlformats.org/officeDocument/2006/relationships" id="262" r:id="Rc9bdfe3d2e9c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3f09144af41af" /><Relationship Type="http://schemas.openxmlformats.org/officeDocument/2006/relationships/slide" Target="/ppt/slides/slide1.xml" Id="Rb389f95ca16d4a0a" /><Relationship Type="http://schemas.openxmlformats.org/officeDocument/2006/relationships/slide" Target="/ppt/slides/slide2.xml" Id="R68e3f8f161be42a4" /><Relationship Type="http://schemas.openxmlformats.org/officeDocument/2006/relationships/slide" Target="/ppt/slides/slide3.xml" Id="Rb11d694f625243e2" /><Relationship Type="http://schemas.openxmlformats.org/officeDocument/2006/relationships/slide" Target="/ppt/slides/slide4.xml" Id="R5fee7a5a30374e6b" /><Relationship Type="http://schemas.openxmlformats.org/officeDocument/2006/relationships/slide" Target="/ppt/slides/slide5.xml" Id="R83d3e8a1bfe442b1" /><Relationship Type="http://schemas.openxmlformats.org/officeDocument/2006/relationships/slide" Target="/ppt/slides/slide6.xml" Id="R2da08aa22f704f51" /><Relationship Type="http://schemas.openxmlformats.org/officeDocument/2006/relationships/slide" Target="/ppt/slides/slide7.xml" Id="Rc9bdfe3d2e9c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fd15674994a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4ba3e12b447c2" /><Relationship Type="http://schemas.openxmlformats.org/officeDocument/2006/relationships/theme" Target="/ppt/slideMasters/theme/theme1.xml" Id="R3b5f9628cc154a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d4ba3e12b447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6e0762a5340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e90da9f5142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ca96b7b824e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08678151245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505788c1b49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1610f41e546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f81faf99145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NEVER SAY NEVER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NEVER SAY NEVER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 SAY NEVER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NEVER SAY NEVER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NEVER SAY NEVER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NEVER SAY NEVER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2 414 229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1 624 999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620 319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676 305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10 196 484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NEVER SAY NEVER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DENNIS &amp; 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NEVER SAY NEVER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Mjåvannsvegen 192B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998 317 118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NEVER SAY NEVER AS</a:t>
            </a:r>
          </a:p>
        </p:txBody>
      </p:sp>
    </p:spTree>
  </p:cSld>
  <p:clrMapOvr>
    <a:masterClrMapping xmlns:a="http://schemas.openxmlformats.org/drawingml/2006/main"/>
  </p:clrMapOvr>
</p:sld>
</file>