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e21a0bd00044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158c7ab33d405e"/>
  </p:sldMasterIdLst>
  <p:sldIdLst>
    <p:sldId xmlns:r="http://schemas.openxmlformats.org/officeDocument/2006/relationships" id="256" r:id="R4d15a45eaa9847bc"/>
    <p:sldId xmlns:r="http://schemas.openxmlformats.org/officeDocument/2006/relationships" id="257" r:id="R56ed159e41f7400a"/>
    <p:sldId xmlns:r="http://schemas.openxmlformats.org/officeDocument/2006/relationships" id="258" r:id="R872afbefa14e43d5"/>
    <p:sldId xmlns:r="http://schemas.openxmlformats.org/officeDocument/2006/relationships" id="259" r:id="R5700367371b24d65"/>
    <p:sldId xmlns:r="http://schemas.openxmlformats.org/officeDocument/2006/relationships" id="260" r:id="R82403f563d854d0b"/>
    <p:sldId xmlns:r="http://schemas.openxmlformats.org/officeDocument/2006/relationships" id="261" r:id="Ree5e6689101a4ac1"/>
    <p:sldId xmlns:r="http://schemas.openxmlformats.org/officeDocument/2006/relationships" id="262" r:id="Re647011fde8a45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158c7ab33d405e" /><Relationship Type="http://schemas.openxmlformats.org/officeDocument/2006/relationships/slide" Target="/ppt/slides/slide1.xml" Id="R4d15a45eaa9847bc" /><Relationship Type="http://schemas.openxmlformats.org/officeDocument/2006/relationships/slide" Target="/ppt/slides/slide2.xml" Id="R56ed159e41f7400a" /><Relationship Type="http://schemas.openxmlformats.org/officeDocument/2006/relationships/slide" Target="/ppt/slides/slide3.xml" Id="R872afbefa14e43d5" /><Relationship Type="http://schemas.openxmlformats.org/officeDocument/2006/relationships/slide" Target="/ppt/slides/slide4.xml" Id="R5700367371b24d65" /><Relationship Type="http://schemas.openxmlformats.org/officeDocument/2006/relationships/slide" Target="/ppt/slides/slide5.xml" Id="R82403f563d854d0b" /><Relationship Type="http://schemas.openxmlformats.org/officeDocument/2006/relationships/slide" Target="/ppt/slides/slide6.xml" Id="Ree5e6689101a4ac1" /><Relationship Type="http://schemas.openxmlformats.org/officeDocument/2006/relationships/slide" Target="/ppt/slides/slide7.xml" Id="Re647011fde8a45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15dcc950a547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f210fb7aa47b8" /><Relationship Type="http://schemas.openxmlformats.org/officeDocument/2006/relationships/theme" Target="/ppt/slideMasters/theme/theme1.xml" Id="R541b992fd4944a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ff210fb7aa47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557fcc0394a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f44f648fc4d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ba46eb6854e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e7b6b7bdd44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c7e0e524949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257a6905f4b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23ced41454d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SOAK MUSIC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SOAK MUSIC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SOAK MUSIC AS ble etablert [år] og holder til i Færvik.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SOAK MUSIC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SOAK MUSIC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SOAK MUSIC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−42 547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SOAK MUSIC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 FARUP-HANSEN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SOAK MUSIC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Revesandveien 371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4818 Færvik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soren@farup-hansen.com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998 317 169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SOAK MUSIC AS</a:t>
            </a:r>
          </a:p>
        </p:txBody>
      </p:sp>
    </p:spTree>
  </p:cSld>
  <p:clrMapOvr>
    <a:masterClrMapping xmlns:a="http://schemas.openxmlformats.org/drawingml/2006/main"/>
  </p:clrMapOvr>
</p:sld>
</file>