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195900be24a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eb78b8b9c34e2d"/>
  </p:sldMasterIdLst>
  <p:sldIdLst>
    <p:sldId xmlns:r="http://schemas.openxmlformats.org/officeDocument/2006/relationships" id="256" r:id="R16382527aa114b58"/>
    <p:sldId xmlns:r="http://schemas.openxmlformats.org/officeDocument/2006/relationships" id="257" r:id="R145da5ad30004f85"/>
    <p:sldId xmlns:r="http://schemas.openxmlformats.org/officeDocument/2006/relationships" id="258" r:id="R9a139816599c47f3"/>
    <p:sldId xmlns:r="http://schemas.openxmlformats.org/officeDocument/2006/relationships" id="259" r:id="R39129b0c203c4812"/>
    <p:sldId xmlns:r="http://schemas.openxmlformats.org/officeDocument/2006/relationships" id="260" r:id="Rae9a9e052d714225"/>
    <p:sldId xmlns:r="http://schemas.openxmlformats.org/officeDocument/2006/relationships" id="261" r:id="R360cc8db3267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b78b8b9c34e2d" /><Relationship Type="http://schemas.openxmlformats.org/officeDocument/2006/relationships/slide" Target="/ppt/slides/slide1.xml" Id="R16382527aa114b58" /><Relationship Type="http://schemas.openxmlformats.org/officeDocument/2006/relationships/slide" Target="/ppt/slides/slide2.xml" Id="R145da5ad30004f85" /><Relationship Type="http://schemas.openxmlformats.org/officeDocument/2006/relationships/slide" Target="/ppt/slides/slide3.xml" Id="R9a139816599c47f3" /><Relationship Type="http://schemas.openxmlformats.org/officeDocument/2006/relationships/slide" Target="/ppt/slides/slide4.xml" Id="R39129b0c203c4812" /><Relationship Type="http://schemas.openxmlformats.org/officeDocument/2006/relationships/slide" Target="/ppt/slides/slide5.xml" Id="Rae9a9e052d714225" /><Relationship Type="http://schemas.openxmlformats.org/officeDocument/2006/relationships/slide" Target="/ppt/slides/slide6.xml" Id="R360cc8db3267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8ade037c4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e12e68b724f85" /><Relationship Type="http://schemas.openxmlformats.org/officeDocument/2006/relationships/theme" Target="/ppt/slideMasters/theme/theme1.xml" Id="Re31ad8affe3a48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4e12e68b72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20545582944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ff73e2462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d90973adf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9a931cf21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abbcdfa93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360be97d6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AUTHENTIC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AUTHENTIC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FARAZJOU ROUDABEH R IBE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