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586854410d46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2e2673d95f462d"/>
  </p:sldMasterIdLst>
  <p:sldIdLst>
    <p:sldId xmlns:r="http://schemas.openxmlformats.org/officeDocument/2006/relationships" id="256" r:id="Rbd748a7293c74dc5"/>
    <p:sldId xmlns:r="http://schemas.openxmlformats.org/officeDocument/2006/relationships" id="257" r:id="Rc230a6d1abb44fda"/>
    <p:sldId xmlns:r="http://schemas.openxmlformats.org/officeDocument/2006/relationships" id="258" r:id="Rf73e2803f98b4892"/>
    <p:sldId xmlns:r="http://schemas.openxmlformats.org/officeDocument/2006/relationships" id="259" r:id="R55e422bf5ec84e23"/>
    <p:sldId xmlns:r="http://schemas.openxmlformats.org/officeDocument/2006/relationships" id="260" r:id="R00ed9a27cfaf4393"/>
    <p:sldId xmlns:r="http://schemas.openxmlformats.org/officeDocument/2006/relationships" id="261" r:id="R2415014718cf459e"/>
    <p:sldId xmlns:r="http://schemas.openxmlformats.org/officeDocument/2006/relationships" id="262" r:id="Rfec7a110210548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2e2673d95f462d" /><Relationship Type="http://schemas.openxmlformats.org/officeDocument/2006/relationships/slide" Target="/ppt/slides/slide1.xml" Id="Rbd748a7293c74dc5" /><Relationship Type="http://schemas.openxmlformats.org/officeDocument/2006/relationships/slide" Target="/ppt/slides/slide2.xml" Id="Rc230a6d1abb44fda" /><Relationship Type="http://schemas.openxmlformats.org/officeDocument/2006/relationships/slide" Target="/ppt/slides/slide3.xml" Id="Rf73e2803f98b4892" /><Relationship Type="http://schemas.openxmlformats.org/officeDocument/2006/relationships/slide" Target="/ppt/slides/slide4.xml" Id="R55e422bf5ec84e23" /><Relationship Type="http://schemas.openxmlformats.org/officeDocument/2006/relationships/slide" Target="/ppt/slides/slide5.xml" Id="R00ed9a27cfaf4393" /><Relationship Type="http://schemas.openxmlformats.org/officeDocument/2006/relationships/slide" Target="/ppt/slides/slide6.xml" Id="R2415014718cf459e" /><Relationship Type="http://schemas.openxmlformats.org/officeDocument/2006/relationships/slide" Target="/ppt/slides/slide7.xml" Id="Rfec7a110210548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c95f7fbd243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abf1891754d3b" /><Relationship Type="http://schemas.openxmlformats.org/officeDocument/2006/relationships/theme" Target="/ppt/slideMasters/theme/theme1.xml" Id="R79689f89b3ff4b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eabf1891754d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fbe8465ba4a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fe4f1f81d46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ab3bdf06d4b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c1950ae0d42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e0e7b4dd641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e4cfc24fd4b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7840360af4c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 TORBERGSEN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TORBERGSEN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TORBERGSEN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TORBERGSEN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TORBERGSEN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TORBERGSEN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3 908 288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1 281 806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TORBERGSEN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TORBERGSEN 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TORBERGSEN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998 317 274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TORBERGSEN AS</a:t>
            </a:r>
          </a:p>
        </p:txBody>
      </p:sp>
    </p:spTree>
  </p:cSld>
  <p:clrMapOvr>
    <a:masterClrMapping xmlns:a="http://schemas.openxmlformats.org/drawingml/2006/main"/>
  </p:clrMapOvr>
</p:sld>
</file>