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ffec34b6a945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cc74974ed14537"/>
  </p:sldMasterIdLst>
  <p:sldIdLst>
    <p:sldId xmlns:r="http://schemas.openxmlformats.org/officeDocument/2006/relationships" id="256" r:id="R8d9c5b9ba83e4622"/>
    <p:sldId xmlns:r="http://schemas.openxmlformats.org/officeDocument/2006/relationships" id="257" r:id="Rfc0b358f3f64441a"/>
    <p:sldId xmlns:r="http://schemas.openxmlformats.org/officeDocument/2006/relationships" id="258" r:id="Rfe054a9147524191"/>
    <p:sldId xmlns:r="http://schemas.openxmlformats.org/officeDocument/2006/relationships" id="259" r:id="R6f1e25e160ae4435"/>
    <p:sldId xmlns:r="http://schemas.openxmlformats.org/officeDocument/2006/relationships" id="260" r:id="Rb7a258bacfe54e43"/>
    <p:sldId xmlns:r="http://schemas.openxmlformats.org/officeDocument/2006/relationships" id="261" r:id="Raba8a1a12c7d4b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cc74974ed14537" /><Relationship Type="http://schemas.openxmlformats.org/officeDocument/2006/relationships/slide" Target="/ppt/slides/slide1.xml" Id="R8d9c5b9ba83e4622" /><Relationship Type="http://schemas.openxmlformats.org/officeDocument/2006/relationships/slide" Target="/ppt/slides/slide2.xml" Id="Rfc0b358f3f64441a" /><Relationship Type="http://schemas.openxmlformats.org/officeDocument/2006/relationships/slide" Target="/ppt/slides/slide3.xml" Id="Rfe054a9147524191" /><Relationship Type="http://schemas.openxmlformats.org/officeDocument/2006/relationships/slide" Target="/ppt/slides/slide4.xml" Id="R6f1e25e160ae4435" /><Relationship Type="http://schemas.openxmlformats.org/officeDocument/2006/relationships/slide" Target="/ppt/slides/slide5.xml" Id="Rb7a258bacfe54e43" /><Relationship Type="http://schemas.openxmlformats.org/officeDocument/2006/relationships/slide" Target="/ppt/slides/slide6.xml" Id="Raba8a1a12c7d4b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bb89468b184b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76991446bf47b2" /><Relationship Type="http://schemas.openxmlformats.org/officeDocument/2006/relationships/theme" Target="/ppt/slideMasters/theme/theme1.xml" Id="R458dd5d37b5344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76991446bf47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7644a8e7b747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9444104bf54f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85026254aa4e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32a1c5be7e48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f3d31d8fb948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d2b306791d46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S-E IMPORT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S-E IMPORT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S-E IMPORT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S-E IMPORT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S-E IMPORT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S-E IMPORT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ERIKSEN MARIUS HARALDSEN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S-E IMPORT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998 317 509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S-E IMPORT AS</a:t>
            </a:r>
          </a:p>
        </p:txBody>
      </p:sp>
    </p:spTree>
  </p:cSld>
  <p:clrMapOvr>
    <a:masterClrMapping xmlns:a="http://schemas.openxmlformats.org/drawingml/2006/main"/>
  </p:clrMapOvr>
</p:sld>
</file>