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3cf8a8f99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1b73a609b4532"/>
  </p:sldMasterIdLst>
  <p:sldIdLst>
    <p:sldId xmlns:r="http://schemas.openxmlformats.org/officeDocument/2006/relationships" id="256" r:id="Rca240682836d4536"/>
    <p:sldId xmlns:r="http://schemas.openxmlformats.org/officeDocument/2006/relationships" id="257" r:id="R3ed02ec94f6f4aa1"/>
    <p:sldId xmlns:r="http://schemas.openxmlformats.org/officeDocument/2006/relationships" id="258" r:id="R284227a52c5b4832"/>
    <p:sldId xmlns:r="http://schemas.openxmlformats.org/officeDocument/2006/relationships" id="259" r:id="R1c3a201db6d24582"/>
    <p:sldId xmlns:r="http://schemas.openxmlformats.org/officeDocument/2006/relationships" id="260" r:id="Re4d63a32105f4b76"/>
    <p:sldId xmlns:r="http://schemas.openxmlformats.org/officeDocument/2006/relationships" id="261" r:id="Rbc60dd444aaf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1b73a609b4532" /><Relationship Type="http://schemas.openxmlformats.org/officeDocument/2006/relationships/slide" Target="/ppt/slides/slide1.xml" Id="Rca240682836d4536" /><Relationship Type="http://schemas.openxmlformats.org/officeDocument/2006/relationships/slide" Target="/ppt/slides/slide2.xml" Id="R3ed02ec94f6f4aa1" /><Relationship Type="http://schemas.openxmlformats.org/officeDocument/2006/relationships/slide" Target="/ppt/slides/slide3.xml" Id="R284227a52c5b4832" /><Relationship Type="http://schemas.openxmlformats.org/officeDocument/2006/relationships/slide" Target="/ppt/slides/slide4.xml" Id="R1c3a201db6d24582" /><Relationship Type="http://schemas.openxmlformats.org/officeDocument/2006/relationships/slide" Target="/ppt/slides/slide5.xml" Id="Re4d63a32105f4b76" /><Relationship Type="http://schemas.openxmlformats.org/officeDocument/2006/relationships/slide" Target="/ppt/slides/slide6.xml" Id="Rbc60dd444aaf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d4712368c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b1bf496d04efa" /><Relationship Type="http://schemas.openxmlformats.org/officeDocument/2006/relationships/theme" Target="/ppt/slideMasters/theme/theme1.xml" Id="Re6ac1a8ed4c1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2b1bf496d0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fd93dd2f7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df8f61af9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39dd7159a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3abf7c421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15a1c8011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e9db5008b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Viborgvegen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vidar@ostbu.no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