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a62d72833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6dab707c14647"/>
  </p:sldMasterIdLst>
  <p:sldIdLst>
    <p:sldId xmlns:r="http://schemas.openxmlformats.org/officeDocument/2006/relationships" id="256" r:id="R16b44a5fb683419d"/>
    <p:sldId xmlns:r="http://schemas.openxmlformats.org/officeDocument/2006/relationships" id="257" r:id="Re264b9834b034d71"/>
    <p:sldId xmlns:r="http://schemas.openxmlformats.org/officeDocument/2006/relationships" id="258" r:id="R9ead67c0180645b3"/>
    <p:sldId xmlns:r="http://schemas.openxmlformats.org/officeDocument/2006/relationships" id="259" r:id="R90798e020f0e4715"/>
    <p:sldId xmlns:r="http://schemas.openxmlformats.org/officeDocument/2006/relationships" id="260" r:id="Re7cdca7034164aca"/>
    <p:sldId xmlns:r="http://schemas.openxmlformats.org/officeDocument/2006/relationships" id="261" r:id="Rd48c5fd748c44c96"/>
    <p:sldId xmlns:r="http://schemas.openxmlformats.org/officeDocument/2006/relationships" id="262" r:id="Rd65e3760dfa4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6dab707c14647" /><Relationship Type="http://schemas.openxmlformats.org/officeDocument/2006/relationships/slide" Target="/ppt/slides/slide1.xml" Id="R16b44a5fb683419d" /><Relationship Type="http://schemas.openxmlformats.org/officeDocument/2006/relationships/slide" Target="/ppt/slides/slide2.xml" Id="Re264b9834b034d71" /><Relationship Type="http://schemas.openxmlformats.org/officeDocument/2006/relationships/slide" Target="/ppt/slides/slide3.xml" Id="R9ead67c0180645b3" /><Relationship Type="http://schemas.openxmlformats.org/officeDocument/2006/relationships/slide" Target="/ppt/slides/slide4.xml" Id="R90798e020f0e4715" /><Relationship Type="http://schemas.openxmlformats.org/officeDocument/2006/relationships/slide" Target="/ppt/slides/slide5.xml" Id="Re7cdca7034164aca" /><Relationship Type="http://schemas.openxmlformats.org/officeDocument/2006/relationships/slide" Target="/ppt/slides/slide6.xml" Id="Rd48c5fd748c44c96" /><Relationship Type="http://schemas.openxmlformats.org/officeDocument/2006/relationships/slide" Target="/ppt/slides/slide7.xml" Id="Rd65e3760dfa4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687bde04d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0c995f80640b3" /><Relationship Type="http://schemas.openxmlformats.org/officeDocument/2006/relationships/theme" Target="/ppt/slideMasters/theme/theme1.xml" Id="R35b0651d148a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a0c995f80640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cd77c467e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fad12caac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c2d9e20d4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5364a78e74a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c4444f469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88c9cd9474b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9f267342f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V-INVEST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−251 350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ØSTBU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Viborgvegen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vidar@ostbu.no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998 317 568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V-INVEST AS</a:t>
            </a:r>
          </a:p>
        </p:txBody>
      </p:sp>
    </p:spTree>
  </p:cSld>
  <p:clrMapOvr>
    <a:masterClrMapping xmlns:a="http://schemas.openxmlformats.org/drawingml/2006/main"/>
  </p:clrMapOvr>
</p:sld>
</file>