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edf49a4db94a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4c9733d9b0442a"/>
  </p:sldMasterIdLst>
  <p:sldIdLst>
    <p:sldId xmlns:r="http://schemas.openxmlformats.org/officeDocument/2006/relationships" id="256" r:id="R9b7a2887f78b4bc6"/>
    <p:sldId xmlns:r="http://schemas.openxmlformats.org/officeDocument/2006/relationships" id="257" r:id="R3e9444fd55424bf9"/>
    <p:sldId xmlns:r="http://schemas.openxmlformats.org/officeDocument/2006/relationships" id="258" r:id="R0989ffd91f844ea1"/>
    <p:sldId xmlns:r="http://schemas.openxmlformats.org/officeDocument/2006/relationships" id="259" r:id="Rda0b2fb6a30f44bd"/>
    <p:sldId xmlns:r="http://schemas.openxmlformats.org/officeDocument/2006/relationships" id="260" r:id="R07fcfca36e834a30"/>
    <p:sldId xmlns:r="http://schemas.openxmlformats.org/officeDocument/2006/relationships" id="261" r:id="Rcce834664b7c4fa3"/>
    <p:sldId xmlns:r="http://schemas.openxmlformats.org/officeDocument/2006/relationships" id="262" r:id="Rc20ef1898ca54f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4c9733d9b0442a" /><Relationship Type="http://schemas.openxmlformats.org/officeDocument/2006/relationships/slide" Target="/ppt/slides/slide1.xml" Id="R9b7a2887f78b4bc6" /><Relationship Type="http://schemas.openxmlformats.org/officeDocument/2006/relationships/slide" Target="/ppt/slides/slide2.xml" Id="R3e9444fd55424bf9" /><Relationship Type="http://schemas.openxmlformats.org/officeDocument/2006/relationships/slide" Target="/ppt/slides/slide3.xml" Id="R0989ffd91f844ea1" /><Relationship Type="http://schemas.openxmlformats.org/officeDocument/2006/relationships/slide" Target="/ppt/slides/slide4.xml" Id="Rda0b2fb6a30f44bd" /><Relationship Type="http://schemas.openxmlformats.org/officeDocument/2006/relationships/slide" Target="/ppt/slides/slide5.xml" Id="R07fcfca36e834a30" /><Relationship Type="http://schemas.openxmlformats.org/officeDocument/2006/relationships/slide" Target="/ppt/slides/slide6.xml" Id="Rcce834664b7c4fa3" /><Relationship Type="http://schemas.openxmlformats.org/officeDocument/2006/relationships/slide" Target="/ppt/slides/slide7.xml" Id="Rc20ef1898ca54f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acbee8a06c41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0b38f28664c80" /><Relationship Type="http://schemas.openxmlformats.org/officeDocument/2006/relationships/theme" Target="/ppt/slideMasters/theme/theme1.xml" Id="R76f5ce272fef4c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00b38f28664c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fa29f1b7340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18a847b874a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3624c843a46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d706caf4447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0a95336a145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8dcfb85804b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ce623edbd41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TØMRERMESTER HENRIK L JENSEN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HENRIK L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TØMRERMESTER HENRIK L JENSEN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HENRIK L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HENRIK L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HENRIK L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295 366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75 513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HENRIK L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JENSEN HENRIK LINDHARDT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HENRIK L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998 317 592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HENRIK L JENSEN AS</a:t>
            </a:r>
          </a:p>
        </p:txBody>
      </p:sp>
    </p:spTree>
  </p:cSld>
  <p:clrMapOvr>
    <a:masterClrMapping xmlns:a="http://schemas.openxmlformats.org/drawingml/2006/main"/>
  </p:clrMapOvr>
</p:sld>
</file>