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9365417db04a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31d1e4b79448b5"/>
  </p:sldMasterIdLst>
  <p:sldIdLst>
    <p:sldId xmlns:r="http://schemas.openxmlformats.org/officeDocument/2006/relationships" id="256" r:id="R5219d8a48a9c4cef"/>
    <p:sldId xmlns:r="http://schemas.openxmlformats.org/officeDocument/2006/relationships" id="257" r:id="R4866633ff3cc45df"/>
    <p:sldId xmlns:r="http://schemas.openxmlformats.org/officeDocument/2006/relationships" id="258" r:id="Rdeac1e5fe5d14fc2"/>
    <p:sldId xmlns:r="http://schemas.openxmlformats.org/officeDocument/2006/relationships" id="259" r:id="Rf280a299a1ee43b4"/>
    <p:sldId xmlns:r="http://schemas.openxmlformats.org/officeDocument/2006/relationships" id="260" r:id="Rd75bdbb59a904269"/>
    <p:sldId xmlns:r="http://schemas.openxmlformats.org/officeDocument/2006/relationships" id="261" r:id="R3649dce616cd4c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31d1e4b79448b5" /><Relationship Type="http://schemas.openxmlformats.org/officeDocument/2006/relationships/slide" Target="/ppt/slides/slide1.xml" Id="R5219d8a48a9c4cef" /><Relationship Type="http://schemas.openxmlformats.org/officeDocument/2006/relationships/slide" Target="/ppt/slides/slide2.xml" Id="R4866633ff3cc45df" /><Relationship Type="http://schemas.openxmlformats.org/officeDocument/2006/relationships/slide" Target="/ppt/slides/slide3.xml" Id="Rdeac1e5fe5d14fc2" /><Relationship Type="http://schemas.openxmlformats.org/officeDocument/2006/relationships/slide" Target="/ppt/slides/slide4.xml" Id="Rf280a299a1ee43b4" /><Relationship Type="http://schemas.openxmlformats.org/officeDocument/2006/relationships/slide" Target="/ppt/slides/slide5.xml" Id="Rd75bdbb59a904269" /><Relationship Type="http://schemas.openxmlformats.org/officeDocument/2006/relationships/slide" Target="/ppt/slides/slide6.xml" Id="R3649dce616cd4c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d76f0a106543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146d7c1c54232" /><Relationship Type="http://schemas.openxmlformats.org/officeDocument/2006/relationships/theme" Target="/ppt/slideMasters/theme/theme1.xml" Id="R5c9dc3f6e5ad46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f146d7c1c542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0aeb543cb4a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ba788e77348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46f8f9c5747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516eac55442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b562fb60743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5ab2a507847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DRYP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DRYP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DRYP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DRYP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DRYP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DRYP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TVETER BODIL ELISABETH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DRYP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998 317 665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DRYP AS</a:t>
            </a:r>
          </a:p>
        </p:txBody>
      </p:sp>
    </p:spTree>
  </p:cSld>
  <p:clrMapOvr>
    <a:masterClrMapping xmlns:a="http://schemas.openxmlformats.org/drawingml/2006/main"/>
  </p:clrMapOvr>
</p:sld>
</file>