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1ff6a1e7da947b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cddb1394014480b"/>
  </p:sldMasterIdLst>
  <p:sldIdLst>
    <p:sldId xmlns:r="http://schemas.openxmlformats.org/officeDocument/2006/relationships" id="256" r:id="Rf7f5e8a9fe814077"/>
    <p:sldId xmlns:r="http://schemas.openxmlformats.org/officeDocument/2006/relationships" id="257" r:id="R6108795d0a144f3e"/>
    <p:sldId xmlns:r="http://schemas.openxmlformats.org/officeDocument/2006/relationships" id="258" r:id="Rf169064a67fe4704"/>
    <p:sldId xmlns:r="http://schemas.openxmlformats.org/officeDocument/2006/relationships" id="259" r:id="R9cf6978eae0749c5"/>
    <p:sldId xmlns:r="http://schemas.openxmlformats.org/officeDocument/2006/relationships" id="260" r:id="R87c0aa869d724055"/>
    <p:sldId xmlns:r="http://schemas.openxmlformats.org/officeDocument/2006/relationships" id="261" r:id="Rb31ff4ea17ea44eb"/>
    <p:sldId xmlns:r="http://schemas.openxmlformats.org/officeDocument/2006/relationships" id="262" r:id="Ra9970096bbdb4fe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cddb1394014480b" /><Relationship Type="http://schemas.openxmlformats.org/officeDocument/2006/relationships/slide" Target="/ppt/slides/slide1.xml" Id="Rf7f5e8a9fe814077" /><Relationship Type="http://schemas.openxmlformats.org/officeDocument/2006/relationships/slide" Target="/ppt/slides/slide2.xml" Id="R6108795d0a144f3e" /><Relationship Type="http://schemas.openxmlformats.org/officeDocument/2006/relationships/slide" Target="/ppt/slides/slide3.xml" Id="Rf169064a67fe4704" /><Relationship Type="http://schemas.openxmlformats.org/officeDocument/2006/relationships/slide" Target="/ppt/slides/slide4.xml" Id="R9cf6978eae0749c5" /><Relationship Type="http://schemas.openxmlformats.org/officeDocument/2006/relationships/slide" Target="/ppt/slides/slide5.xml" Id="R87c0aa869d724055" /><Relationship Type="http://schemas.openxmlformats.org/officeDocument/2006/relationships/slide" Target="/ppt/slides/slide6.xml" Id="Rb31ff4ea17ea44eb" /><Relationship Type="http://schemas.openxmlformats.org/officeDocument/2006/relationships/slide" Target="/ppt/slides/slide7.xml" Id="Ra9970096bbdb4fe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5f06e3a17c8477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b6375e61b24090" /><Relationship Type="http://schemas.openxmlformats.org/officeDocument/2006/relationships/theme" Target="/ppt/slideMasters/theme/theme1.xml" Id="Raf0f5a37abec497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bb6375e61b2409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6ac18b9ee4408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b0ef7c31e0448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fff3f49af440d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ad39f846dd423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f346062389472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4afad3435545e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6d9e296fb441f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LAST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LAST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LAST INVEST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LAST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LAST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LAST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2022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−490 176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10 328 607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12 161 980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28 530 870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LAST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LANI INVEST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LAST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998 340 519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LAST INVEST AS</a:t>
            </a:r>
          </a:p>
        </p:txBody>
      </p:sp>
    </p:spTree>
  </p:cSld>
  <p:clrMapOvr>
    <a:masterClrMapping xmlns:a="http://schemas.openxmlformats.org/drawingml/2006/main"/>
  </p:clrMapOvr>
</p:sld>
</file>