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9b3398942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9793b72cf476e"/>
  </p:sldMasterIdLst>
  <p:sldIdLst>
    <p:sldId xmlns:r="http://schemas.openxmlformats.org/officeDocument/2006/relationships" id="256" r:id="R5c9740d4105f41a6"/>
    <p:sldId xmlns:r="http://schemas.openxmlformats.org/officeDocument/2006/relationships" id="257" r:id="Rd4a089eab0a04c3a"/>
    <p:sldId xmlns:r="http://schemas.openxmlformats.org/officeDocument/2006/relationships" id="258" r:id="Rcc8cf41b3efc4c6f"/>
    <p:sldId xmlns:r="http://schemas.openxmlformats.org/officeDocument/2006/relationships" id="259" r:id="Re68dc65d4d9c489c"/>
    <p:sldId xmlns:r="http://schemas.openxmlformats.org/officeDocument/2006/relationships" id="260" r:id="Rfee6506c1ec04ad3"/>
    <p:sldId xmlns:r="http://schemas.openxmlformats.org/officeDocument/2006/relationships" id="261" r:id="R9326b7a9f8e2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9793b72cf476e" /><Relationship Type="http://schemas.openxmlformats.org/officeDocument/2006/relationships/slide" Target="/ppt/slides/slide1.xml" Id="R5c9740d4105f41a6" /><Relationship Type="http://schemas.openxmlformats.org/officeDocument/2006/relationships/slide" Target="/ppt/slides/slide2.xml" Id="Rd4a089eab0a04c3a" /><Relationship Type="http://schemas.openxmlformats.org/officeDocument/2006/relationships/slide" Target="/ppt/slides/slide3.xml" Id="Rcc8cf41b3efc4c6f" /><Relationship Type="http://schemas.openxmlformats.org/officeDocument/2006/relationships/slide" Target="/ppt/slides/slide4.xml" Id="Re68dc65d4d9c489c" /><Relationship Type="http://schemas.openxmlformats.org/officeDocument/2006/relationships/slide" Target="/ppt/slides/slide5.xml" Id="Rfee6506c1ec04ad3" /><Relationship Type="http://schemas.openxmlformats.org/officeDocument/2006/relationships/slide" Target="/ppt/slides/slide6.xml" Id="R9326b7a9f8e2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d4382e63d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c0e21dfba44e8" /><Relationship Type="http://schemas.openxmlformats.org/officeDocument/2006/relationships/theme" Target="/ppt/slideMasters/theme/theme1.xml" Id="R41b0451033af46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c0e21dfba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247594b73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9fb4a7e37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e76d31e42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5e9358e51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cd557e90a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99db577e2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AUSKJERET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Statsautorisert revisor, Asbjørn Klokk, Wellebygget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