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ed2957a69e41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48431323b40ad"/>
  </p:sldMasterIdLst>
  <p:sldIdLst>
    <p:sldId xmlns:r="http://schemas.openxmlformats.org/officeDocument/2006/relationships" id="256" r:id="R4b28a83232fa4971"/>
    <p:sldId xmlns:r="http://schemas.openxmlformats.org/officeDocument/2006/relationships" id="257" r:id="R0e199012f1144dcb"/>
    <p:sldId xmlns:r="http://schemas.openxmlformats.org/officeDocument/2006/relationships" id="258" r:id="R4353cad8ccdc4e6f"/>
    <p:sldId xmlns:r="http://schemas.openxmlformats.org/officeDocument/2006/relationships" id="259" r:id="Rc1ca8d7f059741fa"/>
    <p:sldId xmlns:r="http://schemas.openxmlformats.org/officeDocument/2006/relationships" id="260" r:id="R3b252161c9ca472c"/>
    <p:sldId xmlns:r="http://schemas.openxmlformats.org/officeDocument/2006/relationships" id="261" r:id="R500af362e1794e13"/>
    <p:sldId xmlns:r="http://schemas.openxmlformats.org/officeDocument/2006/relationships" id="262" r:id="R9745d19f6d31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48431323b40ad" /><Relationship Type="http://schemas.openxmlformats.org/officeDocument/2006/relationships/slide" Target="/ppt/slides/slide1.xml" Id="R4b28a83232fa4971" /><Relationship Type="http://schemas.openxmlformats.org/officeDocument/2006/relationships/slide" Target="/ppt/slides/slide2.xml" Id="R0e199012f1144dcb" /><Relationship Type="http://schemas.openxmlformats.org/officeDocument/2006/relationships/slide" Target="/ppt/slides/slide3.xml" Id="R4353cad8ccdc4e6f" /><Relationship Type="http://schemas.openxmlformats.org/officeDocument/2006/relationships/slide" Target="/ppt/slides/slide4.xml" Id="Rc1ca8d7f059741fa" /><Relationship Type="http://schemas.openxmlformats.org/officeDocument/2006/relationships/slide" Target="/ppt/slides/slide5.xml" Id="R3b252161c9ca472c" /><Relationship Type="http://schemas.openxmlformats.org/officeDocument/2006/relationships/slide" Target="/ppt/slides/slide6.xml" Id="R500af362e1794e13" /><Relationship Type="http://schemas.openxmlformats.org/officeDocument/2006/relationships/slide" Target="/ppt/slides/slide7.xml" Id="R9745d19f6d31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96f6f446f0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df07c329404c" /><Relationship Type="http://schemas.openxmlformats.org/officeDocument/2006/relationships/theme" Target="/ppt/slideMasters/theme/theme1.xml" Id="R14af2efae3544c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adf07c32940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312623f22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cbcfdf376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aa553cbb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f9b244f21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885e4e0d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240ff606e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2f625db9b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AUSKJERET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AUSKJERET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9 584 247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9 657 055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KLOKK TORMOD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Statsautorisert revisor, Asbjørn Klokk, Wellebygget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998 340 608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AUSKJERET AS</a:t>
            </a:r>
          </a:p>
        </p:txBody>
      </p:sp>
    </p:spTree>
  </p:cSld>
  <p:clrMapOvr>
    <a:masterClrMapping xmlns:a="http://schemas.openxmlformats.org/drawingml/2006/main"/>
  </p:clrMapOvr>
</p:sld>
</file>