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4d48ee89f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8a18fbb6c4957"/>
  </p:sldMasterIdLst>
  <p:sldIdLst>
    <p:sldId xmlns:r="http://schemas.openxmlformats.org/officeDocument/2006/relationships" id="256" r:id="R01c9862c6d9a45ff"/>
    <p:sldId xmlns:r="http://schemas.openxmlformats.org/officeDocument/2006/relationships" id="257" r:id="Rc2fe4944c8aa4b73"/>
    <p:sldId xmlns:r="http://schemas.openxmlformats.org/officeDocument/2006/relationships" id="258" r:id="Rd3832419bb0c4db1"/>
    <p:sldId xmlns:r="http://schemas.openxmlformats.org/officeDocument/2006/relationships" id="259" r:id="R4b88a349d85f4164"/>
    <p:sldId xmlns:r="http://schemas.openxmlformats.org/officeDocument/2006/relationships" id="260" r:id="Rd1474fc51dbb4f93"/>
    <p:sldId xmlns:r="http://schemas.openxmlformats.org/officeDocument/2006/relationships" id="261" r:id="Rc1631022ad7e4984"/>
    <p:sldId xmlns:r="http://schemas.openxmlformats.org/officeDocument/2006/relationships" id="262" r:id="Rffd9571e07cf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8a18fbb6c4957" /><Relationship Type="http://schemas.openxmlformats.org/officeDocument/2006/relationships/slide" Target="/ppt/slides/slide1.xml" Id="R01c9862c6d9a45ff" /><Relationship Type="http://schemas.openxmlformats.org/officeDocument/2006/relationships/slide" Target="/ppt/slides/slide2.xml" Id="Rc2fe4944c8aa4b73" /><Relationship Type="http://schemas.openxmlformats.org/officeDocument/2006/relationships/slide" Target="/ppt/slides/slide3.xml" Id="Rd3832419bb0c4db1" /><Relationship Type="http://schemas.openxmlformats.org/officeDocument/2006/relationships/slide" Target="/ppt/slides/slide4.xml" Id="R4b88a349d85f4164" /><Relationship Type="http://schemas.openxmlformats.org/officeDocument/2006/relationships/slide" Target="/ppt/slides/slide5.xml" Id="Rd1474fc51dbb4f93" /><Relationship Type="http://schemas.openxmlformats.org/officeDocument/2006/relationships/slide" Target="/ppt/slides/slide6.xml" Id="Rc1631022ad7e4984" /><Relationship Type="http://schemas.openxmlformats.org/officeDocument/2006/relationships/slide" Target="/ppt/slides/slide7.xml" Id="Rffd9571e07cf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9675be90f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33856bc2440e9" /><Relationship Type="http://schemas.openxmlformats.org/officeDocument/2006/relationships/theme" Target="/ppt/slideMasters/theme/theme1.xml" Id="R2b24f55fa8a8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33856bc24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97b02dcf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c1304b24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d8fd674f2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103498176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28eeaf08c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d41da89f5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f6a83bb0f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CONTAINERUTLEIE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CONTAINERUTLEIE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29 290 295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19 456 174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RENGÅRD KARL-EINAR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RENGÅRD OLE JOHNNY RAGNAR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RENGÅRD TROND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Sløyfa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CONTAINERUTLEIE AS</a:t>
            </a:r>
          </a:p>
        </p:txBody>
      </p:sp>
    </p:spTree>
  </p:cSld>
  <p:clrMapOvr>
    <a:masterClrMapping xmlns:a="http://schemas.openxmlformats.org/drawingml/2006/main"/>
  </p:clrMapOvr>
</p:sld>
</file>