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c3a457fda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1d769b0dc4812"/>
  </p:sldMasterIdLst>
  <p:sldIdLst>
    <p:sldId xmlns:r="http://schemas.openxmlformats.org/officeDocument/2006/relationships" id="256" r:id="R159544b6f7c2493b"/>
    <p:sldId xmlns:r="http://schemas.openxmlformats.org/officeDocument/2006/relationships" id="257" r:id="R9fbc0f6a62234714"/>
    <p:sldId xmlns:r="http://schemas.openxmlformats.org/officeDocument/2006/relationships" id="258" r:id="R60bb7b063aa04bbd"/>
    <p:sldId xmlns:r="http://schemas.openxmlformats.org/officeDocument/2006/relationships" id="259" r:id="Rdd7a55815ee14fe1"/>
    <p:sldId xmlns:r="http://schemas.openxmlformats.org/officeDocument/2006/relationships" id="260" r:id="Ra1f21e60c43d498f"/>
    <p:sldId xmlns:r="http://schemas.openxmlformats.org/officeDocument/2006/relationships" id="261" r:id="R0d8c392c945648e3"/>
    <p:sldId xmlns:r="http://schemas.openxmlformats.org/officeDocument/2006/relationships" id="262" r:id="R19803700092244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1d769b0dc4812" /><Relationship Type="http://schemas.openxmlformats.org/officeDocument/2006/relationships/slide" Target="/ppt/slides/slide1.xml" Id="R159544b6f7c2493b" /><Relationship Type="http://schemas.openxmlformats.org/officeDocument/2006/relationships/slide" Target="/ppt/slides/slide2.xml" Id="R9fbc0f6a62234714" /><Relationship Type="http://schemas.openxmlformats.org/officeDocument/2006/relationships/slide" Target="/ppt/slides/slide3.xml" Id="R60bb7b063aa04bbd" /><Relationship Type="http://schemas.openxmlformats.org/officeDocument/2006/relationships/slide" Target="/ppt/slides/slide4.xml" Id="Rdd7a55815ee14fe1" /><Relationship Type="http://schemas.openxmlformats.org/officeDocument/2006/relationships/slide" Target="/ppt/slides/slide5.xml" Id="Ra1f21e60c43d498f" /><Relationship Type="http://schemas.openxmlformats.org/officeDocument/2006/relationships/slide" Target="/ppt/slides/slide6.xml" Id="R0d8c392c945648e3" /><Relationship Type="http://schemas.openxmlformats.org/officeDocument/2006/relationships/slide" Target="/ppt/slides/slide7.xml" Id="R19803700092244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a63147a39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e25aff7954128" /><Relationship Type="http://schemas.openxmlformats.org/officeDocument/2006/relationships/theme" Target="/ppt/slideMasters/theme/theme1.xml" Id="R8fd66af0574e4e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e25aff79541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38a4c08a94d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116b377f94c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b88a5bdc3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ad8539d2f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c04ff8e4f4f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ae5c78ddb4c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4c8ed7b674a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OS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OS REGNSKAP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10 950 102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308 498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4 808 166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ENGEBAKKEN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OS REGNSKAP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ODDVEIG RYEN HUSEBY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PRESTHAGEN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MYRTRØEN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TRØAN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Søstergata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47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