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c80cb3dc894f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cbdcfcb3a43460e"/>
  </p:sldMasterIdLst>
  <p:sldIdLst>
    <p:sldId xmlns:r="http://schemas.openxmlformats.org/officeDocument/2006/relationships" id="256" r:id="R2ce6abebd62c4bce"/>
    <p:sldId xmlns:r="http://schemas.openxmlformats.org/officeDocument/2006/relationships" id="257" r:id="R93a1f64285034f12"/>
    <p:sldId xmlns:r="http://schemas.openxmlformats.org/officeDocument/2006/relationships" id="258" r:id="R08a0124f30984b9d"/>
    <p:sldId xmlns:r="http://schemas.openxmlformats.org/officeDocument/2006/relationships" id="259" r:id="R14dd7636e42a4f44"/>
    <p:sldId xmlns:r="http://schemas.openxmlformats.org/officeDocument/2006/relationships" id="260" r:id="R5d8c82b5deec4982"/>
    <p:sldId xmlns:r="http://schemas.openxmlformats.org/officeDocument/2006/relationships" id="261" r:id="R96339b9783fd4f88"/>
    <p:sldId xmlns:r="http://schemas.openxmlformats.org/officeDocument/2006/relationships" id="262" r:id="R4bae8c9f3df14a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bdcfcb3a43460e" /><Relationship Type="http://schemas.openxmlformats.org/officeDocument/2006/relationships/slide" Target="/ppt/slides/slide1.xml" Id="R2ce6abebd62c4bce" /><Relationship Type="http://schemas.openxmlformats.org/officeDocument/2006/relationships/slide" Target="/ppt/slides/slide2.xml" Id="R93a1f64285034f12" /><Relationship Type="http://schemas.openxmlformats.org/officeDocument/2006/relationships/slide" Target="/ppt/slides/slide3.xml" Id="R08a0124f30984b9d" /><Relationship Type="http://schemas.openxmlformats.org/officeDocument/2006/relationships/slide" Target="/ppt/slides/slide4.xml" Id="R14dd7636e42a4f44" /><Relationship Type="http://schemas.openxmlformats.org/officeDocument/2006/relationships/slide" Target="/ppt/slides/slide5.xml" Id="R5d8c82b5deec4982" /><Relationship Type="http://schemas.openxmlformats.org/officeDocument/2006/relationships/slide" Target="/ppt/slides/slide6.xml" Id="R96339b9783fd4f88" /><Relationship Type="http://schemas.openxmlformats.org/officeDocument/2006/relationships/slide" Target="/ppt/slides/slide7.xml" Id="R4bae8c9f3df14a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7a21ebc47c49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b8cdc2ad34f4d" /><Relationship Type="http://schemas.openxmlformats.org/officeDocument/2006/relationships/theme" Target="/ppt/slideMasters/theme/theme1.xml" Id="R91bab3e2878344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ab8cdc2ad34f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62c43ecd949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67b93bf7504c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d68edbe634a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e827d72414a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bfa57cc0d46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6deecf42246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7b058723440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JONCOR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JONCOR INVEST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1 522 458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1 553 548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CORNELIUSSEN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27 28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998 356 830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