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562fc8964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e48b348e34af3"/>
  </p:sldMasterIdLst>
  <p:sldIdLst>
    <p:sldId xmlns:r="http://schemas.openxmlformats.org/officeDocument/2006/relationships" id="256" r:id="R80187065a89645cb"/>
    <p:sldId xmlns:r="http://schemas.openxmlformats.org/officeDocument/2006/relationships" id="257" r:id="R80fd640db44c418f"/>
    <p:sldId xmlns:r="http://schemas.openxmlformats.org/officeDocument/2006/relationships" id="258" r:id="R2417ae3b75704b16"/>
    <p:sldId xmlns:r="http://schemas.openxmlformats.org/officeDocument/2006/relationships" id="259" r:id="R7255525c54ca4351"/>
    <p:sldId xmlns:r="http://schemas.openxmlformats.org/officeDocument/2006/relationships" id="260" r:id="R6113b2a5aab4485e"/>
    <p:sldId xmlns:r="http://schemas.openxmlformats.org/officeDocument/2006/relationships" id="261" r:id="R77264686c470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e48b348e34af3" /><Relationship Type="http://schemas.openxmlformats.org/officeDocument/2006/relationships/slide" Target="/ppt/slides/slide1.xml" Id="R80187065a89645cb" /><Relationship Type="http://schemas.openxmlformats.org/officeDocument/2006/relationships/slide" Target="/ppt/slides/slide2.xml" Id="R80fd640db44c418f" /><Relationship Type="http://schemas.openxmlformats.org/officeDocument/2006/relationships/slide" Target="/ppt/slides/slide3.xml" Id="R2417ae3b75704b16" /><Relationship Type="http://schemas.openxmlformats.org/officeDocument/2006/relationships/slide" Target="/ppt/slides/slide4.xml" Id="R7255525c54ca4351" /><Relationship Type="http://schemas.openxmlformats.org/officeDocument/2006/relationships/slide" Target="/ppt/slides/slide5.xml" Id="R6113b2a5aab4485e" /><Relationship Type="http://schemas.openxmlformats.org/officeDocument/2006/relationships/slide" Target="/ppt/slides/slide6.xml" Id="R77264686c470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ef05f7ac1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c96852f74468" /><Relationship Type="http://schemas.openxmlformats.org/officeDocument/2006/relationships/theme" Target="/ppt/slideMasters/theme/theme1.xml" Id="R0d2eef722bdd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3c96852f7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eb70302be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971f79441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dc9147b3b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6c174be4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300f59e38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126468d62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Washingtons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