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9554254717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8f4d5cb3c4285"/>
  </p:sldMasterIdLst>
  <p:sldIdLst>
    <p:sldId xmlns:r="http://schemas.openxmlformats.org/officeDocument/2006/relationships" id="256" r:id="R0c00885403984a1d"/>
    <p:sldId xmlns:r="http://schemas.openxmlformats.org/officeDocument/2006/relationships" id="257" r:id="Rd81ee3e65e1c4f75"/>
    <p:sldId xmlns:r="http://schemas.openxmlformats.org/officeDocument/2006/relationships" id="258" r:id="Rd65ba584d8674d6b"/>
    <p:sldId xmlns:r="http://schemas.openxmlformats.org/officeDocument/2006/relationships" id="259" r:id="Rdce25c70943d4de4"/>
    <p:sldId xmlns:r="http://schemas.openxmlformats.org/officeDocument/2006/relationships" id="260" r:id="R8d5c1f5be266484d"/>
    <p:sldId xmlns:r="http://schemas.openxmlformats.org/officeDocument/2006/relationships" id="261" r:id="R7e58b7551e20416a"/>
    <p:sldId xmlns:r="http://schemas.openxmlformats.org/officeDocument/2006/relationships" id="262" r:id="Rd89420283da143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8f4d5cb3c4285" /><Relationship Type="http://schemas.openxmlformats.org/officeDocument/2006/relationships/slide" Target="/ppt/slides/slide1.xml" Id="R0c00885403984a1d" /><Relationship Type="http://schemas.openxmlformats.org/officeDocument/2006/relationships/slide" Target="/ppt/slides/slide2.xml" Id="Rd81ee3e65e1c4f75" /><Relationship Type="http://schemas.openxmlformats.org/officeDocument/2006/relationships/slide" Target="/ppt/slides/slide3.xml" Id="Rd65ba584d8674d6b" /><Relationship Type="http://schemas.openxmlformats.org/officeDocument/2006/relationships/slide" Target="/ppt/slides/slide4.xml" Id="Rdce25c70943d4de4" /><Relationship Type="http://schemas.openxmlformats.org/officeDocument/2006/relationships/slide" Target="/ppt/slides/slide5.xml" Id="R8d5c1f5be266484d" /><Relationship Type="http://schemas.openxmlformats.org/officeDocument/2006/relationships/slide" Target="/ppt/slides/slide6.xml" Id="R7e58b7551e20416a" /><Relationship Type="http://schemas.openxmlformats.org/officeDocument/2006/relationships/slide" Target="/ppt/slides/slide7.xml" Id="Rd89420283da143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5a1e0ad8745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a618c90d840ad" /><Relationship Type="http://schemas.openxmlformats.org/officeDocument/2006/relationships/theme" Target="/ppt/slideMasters/theme/theme1.xml" Id="R31830c2d003f40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a618c90d840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1708422b140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c231a56bee4a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aa8b516124c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b2885802946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97d8b8406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d243574734d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f9b48d8bb4c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BKE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3 296 376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3 156 015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18 302 052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KRISTIAN EIDE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Washingtons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998 368 421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BKE INVEST AS</a:t>
            </a:r>
          </a:p>
        </p:txBody>
      </p:sp>
    </p:spTree>
  </p:cSld>
  <p:clrMapOvr>
    <a:masterClrMapping xmlns:a="http://schemas.openxmlformats.org/drawingml/2006/main"/>
  </p:clrMapOvr>
</p:sld>
</file>