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5b320e283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9b30d84894303"/>
  </p:sldMasterIdLst>
  <p:sldIdLst>
    <p:sldId xmlns:r="http://schemas.openxmlformats.org/officeDocument/2006/relationships" id="256" r:id="Ra35bceb2a3ad41f7"/>
    <p:sldId xmlns:r="http://schemas.openxmlformats.org/officeDocument/2006/relationships" id="257" r:id="Rd7ed68d686ae4967"/>
    <p:sldId xmlns:r="http://schemas.openxmlformats.org/officeDocument/2006/relationships" id="258" r:id="R60aeded46e784e33"/>
    <p:sldId xmlns:r="http://schemas.openxmlformats.org/officeDocument/2006/relationships" id="259" r:id="Rdec9ac4336e04ba2"/>
    <p:sldId xmlns:r="http://schemas.openxmlformats.org/officeDocument/2006/relationships" id="260" r:id="Rbe41cc61e5a746d0"/>
    <p:sldId xmlns:r="http://schemas.openxmlformats.org/officeDocument/2006/relationships" id="261" r:id="Rcdb6c9889c0a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9b30d84894303" /><Relationship Type="http://schemas.openxmlformats.org/officeDocument/2006/relationships/slide" Target="/ppt/slides/slide1.xml" Id="Ra35bceb2a3ad41f7" /><Relationship Type="http://schemas.openxmlformats.org/officeDocument/2006/relationships/slide" Target="/ppt/slides/slide2.xml" Id="Rd7ed68d686ae4967" /><Relationship Type="http://schemas.openxmlformats.org/officeDocument/2006/relationships/slide" Target="/ppt/slides/slide3.xml" Id="R60aeded46e784e33" /><Relationship Type="http://schemas.openxmlformats.org/officeDocument/2006/relationships/slide" Target="/ppt/slides/slide4.xml" Id="Rdec9ac4336e04ba2" /><Relationship Type="http://schemas.openxmlformats.org/officeDocument/2006/relationships/slide" Target="/ppt/slides/slide5.xml" Id="Rbe41cc61e5a746d0" /><Relationship Type="http://schemas.openxmlformats.org/officeDocument/2006/relationships/slide" Target="/ppt/slides/slide6.xml" Id="Rcdb6c9889c0a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67e6019a748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8420bb90141fe" /><Relationship Type="http://schemas.openxmlformats.org/officeDocument/2006/relationships/theme" Target="/ppt/slideMasters/theme/theme1.xml" Id="R81bd69e172ce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8420bb901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638103745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e93382622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209713a1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0113bbc6e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900d4f92d45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037814a6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