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4fd06fbe1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4c3e7aa704f8a"/>
  </p:sldMasterIdLst>
  <p:sldIdLst>
    <p:sldId xmlns:r="http://schemas.openxmlformats.org/officeDocument/2006/relationships" id="256" r:id="Rf425479638404dfd"/>
    <p:sldId xmlns:r="http://schemas.openxmlformats.org/officeDocument/2006/relationships" id="257" r:id="R8870e9afc31a496b"/>
    <p:sldId xmlns:r="http://schemas.openxmlformats.org/officeDocument/2006/relationships" id="258" r:id="R9c0e004cc7a94524"/>
    <p:sldId xmlns:r="http://schemas.openxmlformats.org/officeDocument/2006/relationships" id="259" r:id="R573733cb32c441d1"/>
    <p:sldId xmlns:r="http://schemas.openxmlformats.org/officeDocument/2006/relationships" id="260" r:id="R1607592be4b44d2e"/>
    <p:sldId xmlns:r="http://schemas.openxmlformats.org/officeDocument/2006/relationships" id="261" r:id="R9218fbf2e5124bac"/>
    <p:sldId xmlns:r="http://schemas.openxmlformats.org/officeDocument/2006/relationships" id="262" r:id="Rf847631a1632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4c3e7aa704f8a" /><Relationship Type="http://schemas.openxmlformats.org/officeDocument/2006/relationships/slide" Target="/ppt/slides/slide1.xml" Id="Rf425479638404dfd" /><Relationship Type="http://schemas.openxmlformats.org/officeDocument/2006/relationships/slide" Target="/ppt/slides/slide2.xml" Id="R8870e9afc31a496b" /><Relationship Type="http://schemas.openxmlformats.org/officeDocument/2006/relationships/slide" Target="/ppt/slides/slide3.xml" Id="R9c0e004cc7a94524" /><Relationship Type="http://schemas.openxmlformats.org/officeDocument/2006/relationships/slide" Target="/ppt/slides/slide4.xml" Id="R573733cb32c441d1" /><Relationship Type="http://schemas.openxmlformats.org/officeDocument/2006/relationships/slide" Target="/ppt/slides/slide5.xml" Id="R1607592be4b44d2e" /><Relationship Type="http://schemas.openxmlformats.org/officeDocument/2006/relationships/slide" Target="/ppt/slides/slide6.xml" Id="R9218fbf2e5124bac" /><Relationship Type="http://schemas.openxmlformats.org/officeDocument/2006/relationships/slide" Target="/ppt/slides/slide7.xml" Id="Rf847631a1632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67da5d94a43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23a74d3a4732" /><Relationship Type="http://schemas.openxmlformats.org/officeDocument/2006/relationships/theme" Target="/ppt/slideMasters/theme/theme1.xml" Id="R8aa71f4c9c8a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023a74d3a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e78917f7d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8afa88481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048084bf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478771a68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c1dcceed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e08ea4035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5107fcc63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524 396 000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43,6 %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