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9f6b446dc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486744d6b4511"/>
  </p:sldMasterIdLst>
  <p:sldIdLst>
    <p:sldId xmlns:r="http://schemas.openxmlformats.org/officeDocument/2006/relationships" id="256" r:id="R34d6eca86edd4fcc"/>
    <p:sldId xmlns:r="http://schemas.openxmlformats.org/officeDocument/2006/relationships" id="257" r:id="R8a695760b2e1446a"/>
    <p:sldId xmlns:r="http://schemas.openxmlformats.org/officeDocument/2006/relationships" id="258" r:id="R764a335b7130480f"/>
    <p:sldId xmlns:r="http://schemas.openxmlformats.org/officeDocument/2006/relationships" id="259" r:id="R27c87be79d214db1"/>
    <p:sldId xmlns:r="http://schemas.openxmlformats.org/officeDocument/2006/relationships" id="260" r:id="R6f2e129849ab4f44"/>
    <p:sldId xmlns:r="http://schemas.openxmlformats.org/officeDocument/2006/relationships" id="261" r:id="Rea184b55a80d4099"/>
    <p:sldId xmlns:r="http://schemas.openxmlformats.org/officeDocument/2006/relationships" id="262" r:id="Rcac63cdeebf8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486744d6b4511" /><Relationship Type="http://schemas.openxmlformats.org/officeDocument/2006/relationships/slide" Target="/ppt/slides/slide1.xml" Id="R34d6eca86edd4fcc" /><Relationship Type="http://schemas.openxmlformats.org/officeDocument/2006/relationships/slide" Target="/ppt/slides/slide2.xml" Id="R8a695760b2e1446a" /><Relationship Type="http://schemas.openxmlformats.org/officeDocument/2006/relationships/slide" Target="/ppt/slides/slide3.xml" Id="R764a335b7130480f" /><Relationship Type="http://schemas.openxmlformats.org/officeDocument/2006/relationships/slide" Target="/ppt/slides/slide4.xml" Id="R27c87be79d214db1" /><Relationship Type="http://schemas.openxmlformats.org/officeDocument/2006/relationships/slide" Target="/ppt/slides/slide5.xml" Id="R6f2e129849ab4f44" /><Relationship Type="http://schemas.openxmlformats.org/officeDocument/2006/relationships/slide" Target="/ppt/slides/slide6.xml" Id="Rea184b55a80d4099" /><Relationship Type="http://schemas.openxmlformats.org/officeDocument/2006/relationships/slide" Target="/ppt/slides/slide7.xml" Id="Rcac63cdeebf8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a66cf6dee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61b83e9244675" /><Relationship Type="http://schemas.openxmlformats.org/officeDocument/2006/relationships/theme" Target="/ppt/slideMasters/theme/theme1.xml" Id="Reaf68eed1e8c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61b83e924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a47f9add2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cfb3f823a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5e1d20842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709d54ed8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0a336e080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3485cb85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23580559d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DIMA MURERFIRMA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DIMA MURERFIRMA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DIMA COSMIN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Veaveg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c-dima@online.no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998 386 160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