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9b92887b948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9d78cd8454f13"/>
  </p:sldMasterIdLst>
  <p:sldIdLst>
    <p:sldId xmlns:r="http://schemas.openxmlformats.org/officeDocument/2006/relationships" id="256" r:id="Rdfeaeb808c0540f3"/>
    <p:sldId xmlns:r="http://schemas.openxmlformats.org/officeDocument/2006/relationships" id="257" r:id="R72ec7ffda1ca4b24"/>
    <p:sldId xmlns:r="http://schemas.openxmlformats.org/officeDocument/2006/relationships" id="258" r:id="R75a7a512a7cb4651"/>
    <p:sldId xmlns:r="http://schemas.openxmlformats.org/officeDocument/2006/relationships" id="259" r:id="R08d821dc0d124b58"/>
    <p:sldId xmlns:r="http://schemas.openxmlformats.org/officeDocument/2006/relationships" id="260" r:id="R3cb9aa3881f24608"/>
    <p:sldId xmlns:r="http://schemas.openxmlformats.org/officeDocument/2006/relationships" id="261" r:id="Rf2b484489c164393"/>
    <p:sldId xmlns:r="http://schemas.openxmlformats.org/officeDocument/2006/relationships" id="262" r:id="R60dfb5e865f6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9d78cd8454f13" /><Relationship Type="http://schemas.openxmlformats.org/officeDocument/2006/relationships/slide" Target="/ppt/slides/slide1.xml" Id="Rdfeaeb808c0540f3" /><Relationship Type="http://schemas.openxmlformats.org/officeDocument/2006/relationships/slide" Target="/ppt/slides/slide2.xml" Id="R72ec7ffda1ca4b24" /><Relationship Type="http://schemas.openxmlformats.org/officeDocument/2006/relationships/slide" Target="/ppt/slides/slide3.xml" Id="R75a7a512a7cb4651" /><Relationship Type="http://schemas.openxmlformats.org/officeDocument/2006/relationships/slide" Target="/ppt/slides/slide4.xml" Id="R08d821dc0d124b58" /><Relationship Type="http://schemas.openxmlformats.org/officeDocument/2006/relationships/slide" Target="/ppt/slides/slide5.xml" Id="R3cb9aa3881f24608" /><Relationship Type="http://schemas.openxmlformats.org/officeDocument/2006/relationships/slide" Target="/ppt/slides/slide6.xml" Id="Rf2b484489c164393" /><Relationship Type="http://schemas.openxmlformats.org/officeDocument/2006/relationships/slide" Target="/ppt/slides/slide7.xml" Id="R60dfb5e865f6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d648d0d6048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bfc61f71147c9" /><Relationship Type="http://schemas.openxmlformats.org/officeDocument/2006/relationships/theme" Target="/ppt/slideMasters/theme/theme1.xml" Id="Rea4b17827d5b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bfc61f711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2cdcd99164b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e40c11b134d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d7946815d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4a8464a12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ded6fa6d7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3245582e645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28125726d40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70 895 742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72 541 178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SVEIN VINJE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Otto Vinje, Lokes veg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55 21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998 391 474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HOLDING AS</a:t>
            </a:r>
          </a:p>
        </p:txBody>
      </p:sp>
    </p:spTree>
  </p:cSld>
  <p:clrMapOvr>
    <a:masterClrMapping xmlns:a="http://schemas.openxmlformats.org/drawingml/2006/main"/>
  </p:clrMapOvr>
</p:sld>
</file>