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b1c90b423664d2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88e468958624017"/>
  </p:sldMasterIdLst>
  <p:sldIdLst>
    <p:sldId xmlns:r="http://schemas.openxmlformats.org/officeDocument/2006/relationships" id="256" r:id="R6ae5efaae8b2458c"/>
    <p:sldId xmlns:r="http://schemas.openxmlformats.org/officeDocument/2006/relationships" id="257" r:id="Rc977735a9ad34334"/>
    <p:sldId xmlns:r="http://schemas.openxmlformats.org/officeDocument/2006/relationships" id="258" r:id="R9476cec3489f435f"/>
    <p:sldId xmlns:r="http://schemas.openxmlformats.org/officeDocument/2006/relationships" id="259" r:id="R0b6b836938444afe"/>
    <p:sldId xmlns:r="http://schemas.openxmlformats.org/officeDocument/2006/relationships" id="260" r:id="Ra0e228e6a7914ba7"/>
    <p:sldId xmlns:r="http://schemas.openxmlformats.org/officeDocument/2006/relationships" id="261" r:id="Rd2e94e65c9904c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8e468958624017" /><Relationship Type="http://schemas.openxmlformats.org/officeDocument/2006/relationships/slide" Target="/ppt/slides/slide1.xml" Id="R6ae5efaae8b2458c" /><Relationship Type="http://schemas.openxmlformats.org/officeDocument/2006/relationships/slide" Target="/ppt/slides/slide2.xml" Id="Rc977735a9ad34334" /><Relationship Type="http://schemas.openxmlformats.org/officeDocument/2006/relationships/slide" Target="/ppt/slides/slide3.xml" Id="R9476cec3489f435f" /><Relationship Type="http://schemas.openxmlformats.org/officeDocument/2006/relationships/slide" Target="/ppt/slides/slide4.xml" Id="R0b6b836938444afe" /><Relationship Type="http://schemas.openxmlformats.org/officeDocument/2006/relationships/slide" Target="/ppt/slides/slide5.xml" Id="Ra0e228e6a7914ba7" /><Relationship Type="http://schemas.openxmlformats.org/officeDocument/2006/relationships/slide" Target="/ppt/slides/slide6.xml" Id="Rd2e94e65c9904c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cb4e4c9393f414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f0ce7bb8904bc7" /><Relationship Type="http://schemas.openxmlformats.org/officeDocument/2006/relationships/theme" Target="/ppt/slideMasters/theme/theme1.xml" Id="R98bbfacacbd4498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cf0ce7bb8904bc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8c18f24bb34bd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9e86f49322495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76bc7e8aca4d9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abaeac723f439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e4f50127ad439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dc024ba1d444c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X-TRA KRAN &amp; TRANSPORT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X-TRA KRAN &amp;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X-TRA KRAN &amp; TRANSPORT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X-TRA KRAN &amp;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X-TRA KRAN &amp;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X-TRA KRAN &amp;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HALVORSEN RAYMOND ANDRE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X-TRA KRAN &amp; TRANSPORT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998 396 166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X-TRA KRAN &amp; TRANSPORT AS</a:t>
            </a:r>
          </a:p>
        </p:txBody>
      </p:sp>
    </p:spTree>
  </p:cSld>
  <p:clrMapOvr>
    <a:masterClrMapping xmlns:a="http://schemas.openxmlformats.org/drawingml/2006/main"/>
  </p:clrMapOvr>
</p:sld>
</file>