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0213e5eb5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44c7ec230a4469"/>
  </p:sldMasterIdLst>
  <p:sldIdLst>
    <p:sldId xmlns:r="http://schemas.openxmlformats.org/officeDocument/2006/relationships" id="256" r:id="R7b5829cf273a46a4"/>
    <p:sldId xmlns:r="http://schemas.openxmlformats.org/officeDocument/2006/relationships" id="257" r:id="R02227fc6bed24237"/>
    <p:sldId xmlns:r="http://schemas.openxmlformats.org/officeDocument/2006/relationships" id="258" r:id="R7fc118a9fd724919"/>
    <p:sldId xmlns:r="http://schemas.openxmlformats.org/officeDocument/2006/relationships" id="259" r:id="R156e91323fb74495"/>
    <p:sldId xmlns:r="http://schemas.openxmlformats.org/officeDocument/2006/relationships" id="260" r:id="R9ae8c8c8f9934a57"/>
    <p:sldId xmlns:r="http://schemas.openxmlformats.org/officeDocument/2006/relationships" id="261" r:id="Rf78f9bedd6054366"/>
    <p:sldId xmlns:r="http://schemas.openxmlformats.org/officeDocument/2006/relationships" id="262" r:id="R2c20bcc18cec4b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4c7ec230a4469" /><Relationship Type="http://schemas.openxmlformats.org/officeDocument/2006/relationships/slide" Target="/ppt/slides/slide1.xml" Id="R7b5829cf273a46a4" /><Relationship Type="http://schemas.openxmlformats.org/officeDocument/2006/relationships/slide" Target="/ppt/slides/slide2.xml" Id="R02227fc6bed24237" /><Relationship Type="http://schemas.openxmlformats.org/officeDocument/2006/relationships/slide" Target="/ppt/slides/slide3.xml" Id="R7fc118a9fd724919" /><Relationship Type="http://schemas.openxmlformats.org/officeDocument/2006/relationships/slide" Target="/ppt/slides/slide4.xml" Id="R156e91323fb74495" /><Relationship Type="http://schemas.openxmlformats.org/officeDocument/2006/relationships/slide" Target="/ppt/slides/slide5.xml" Id="R9ae8c8c8f9934a57" /><Relationship Type="http://schemas.openxmlformats.org/officeDocument/2006/relationships/slide" Target="/ppt/slides/slide6.xml" Id="Rf78f9bedd6054366" /><Relationship Type="http://schemas.openxmlformats.org/officeDocument/2006/relationships/slide" Target="/ppt/slides/slide7.xml" Id="R2c20bcc18cec4b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d7f7f37b4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63e6f20f44ded" /><Relationship Type="http://schemas.openxmlformats.org/officeDocument/2006/relationships/theme" Target="/ppt/slideMasters/theme/theme1.xml" Id="R3b088c349b2f4e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b63e6f20f44d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50e3c6e21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4e5e193fa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b0c6db8384a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d773921aa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fce174f1548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33c625cc46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2cf359e42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FOSEN CONTAINERSERVICE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CONTAINERSERVICE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CONTAINERSERVICE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CONTAINERSERVICE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CONTAINERSERVICE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CONTAINERSERVICE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13 895 636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14 405 863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27 949 242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CONTAINERSERVICE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RENOVASJON IKS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 VIDAR FREY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RÆDERGÅRD AUDUN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 VEGARD SCHANKE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CONTAINERSERVICE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Industigata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998 397 073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CONTAINERSERVICE AS</a:t>
            </a:r>
          </a:p>
        </p:txBody>
      </p:sp>
    </p:spTree>
  </p:cSld>
  <p:clrMapOvr>
    <a:masterClrMapping xmlns:a="http://schemas.openxmlformats.org/drawingml/2006/main"/>
  </p:clrMapOvr>
</p:sld>
</file>