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385126d19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f1fb8ab57f47d5"/>
  </p:sldMasterIdLst>
  <p:sldIdLst>
    <p:sldId xmlns:r="http://schemas.openxmlformats.org/officeDocument/2006/relationships" id="256" r:id="R2f25882d42e84bc1"/>
    <p:sldId xmlns:r="http://schemas.openxmlformats.org/officeDocument/2006/relationships" id="257" r:id="R6d0abc231560436e"/>
    <p:sldId xmlns:r="http://schemas.openxmlformats.org/officeDocument/2006/relationships" id="258" r:id="R7e08801d4182474c"/>
    <p:sldId xmlns:r="http://schemas.openxmlformats.org/officeDocument/2006/relationships" id="259" r:id="Rf56e26a446894335"/>
    <p:sldId xmlns:r="http://schemas.openxmlformats.org/officeDocument/2006/relationships" id="260" r:id="R474a820c1b784dc5"/>
    <p:sldId xmlns:r="http://schemas.openxmlformats.org/officeDocument/2006/relationships" id="261" r:id="R57f03998696d4465"/>
    <p:sldId xmlns:r="http://schemas.openxmlformats.org/officeDocument/2006/relationships" id="262" r:id="Rf0b2201e01ac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1fb8ab57f47d5" /><Relationship Type="http://schemas.openxmlformats.org/officeDocument/2006/relationships/slide" Target="/ppt/slides/slide1.xml" Id="R2f25882d42e84bc1" /><Relationship Type="http://schemas.openxmlformats.org/officeDocument/2006/relationships/slide" Target="/ppt/slides/slide2.xml" Id="R6d0abc231560436e" /><Relationship Type="http://schemas.openxmlformats.org/officeDocument/2006/relationships/slide" Target="/ppt/slides/slide3.xml" Id="R7e08801d4182474c" /><Relationship Type="http://schemas.openxmlformats.org/officeDocument/2006/relationships/slide" Target="/ppt/slides/slide4.xml" Id="Rf56e26a446894335" /><Relationship Type="http://schemas.openxmlformats.org/officeDocument/2006/relationships/slide" Target="/ppt/slides/slide5.xml" Id="R474a820c1b784dc5" /><Relationship Type="http://schemas.openxmlformats.org/officeDocument/2006/relationships/slide" Target="/ppt/slides/slide6.xml" Id="R57f03998696d4465" /><Relationship Type="http://schemas.openxmlformats.org/officeDocument/2006/relationships/slide" Target="/ppt/slides/slide7.xml" Id="Rf0b2201e01ac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bc790f1a3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e4b6caa1547fe" /><Relationship Type="http://schemas.openxmlformats.org/officeDocument/2006/relationships/theme" Target="/ppt/slideMasters/theme/theme1.xml" Id="R24a2e81d8daf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e4b6caa1547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1c8d1a96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8e501c9a7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d4948912243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36cd54be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5809d35564d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3f0b24b1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570495036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BALI HAI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 HAI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4 331 613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5 609 654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keakse@online.no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BALI HAI AS</a:t>
            </a:r>
          </a:p>
        </p:txBody>
      </p:sp>
    </p:spTree>
  </p:cSld>
  <p:clrMapOvr>
    <a:masterClrMapping xmlns:a="http://schemas.openxmlformats.org/drawingml/2006/main"/>
  </p:clrMapOvr>
</p:sld>
</file>