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bd645975b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0879c9691499d"/>
  </p:sldMasterIdLst>
  <p:sldIdLst>
    <p:sldId xmlns:r="http://schemas.openxmlformats.org/officeDocument/2006/relationships" id="256" r:id="Rd77ae523014e4566"/>
    <p:sldId xmlns:r="http://schemas.openxmlformats.org/officeDocument/2006/relationships" id="257" r:id="R1ed8c9d4e7b247c6"/>
    <p:sldId xmlns:r="http://schemas.openxmlformats.org/officeDocument/2006/relationships" id="258" r:id="Rf8be2718f7ba44e9"/>
    <p:sldId xmlns:r="http://schemas.openxmlformats.org/officeDocument/2006/relationships" id="259" r:id="Re6559191118648e8"/>
    <p:sldId xmlns:r="http://schemas.openxmlformats.org/officeDocument/2006/relationships" id="260" r:id="Rf37d6d7d5cbe4047"/>
    <p:sldId xmlns:r="http://schemas.openxmlformats.org/officeDocument/2006/relationships" id="261" r:id="Rbdcad0ed231442cf"/>
    <p:sldId xmlns:r="http://schemas.openxmlformats.org/officeDocument/2006/relationships" id="262" r:id="R70333b23a26b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0879c9691499d" /><Relationship Type="http://schemas.openxmlformats.org/officeDocument/2006/relationships/slide" Target="/ppt/slides/slide1.xml" Id="Rd77ae523014e4566" /><Relationship Type="http://schemas.openxmlformats.org/officeDocument/2006/relationships/slide" Target="/ppt/slides/slide2.xml" Id="R1ed8c9d4e7b247c6" /><Relationship Type="http://schemas.openxmlformats.org/officeDocument/2006/relationships/slide" Target="/ppt/slides/slide3.xml" Id="Rf8be2718f7ba44e9" /><Relationship Type="http://schemas.openxmlformats.org/officeDocument/2006/relationships/slide" Target="/ppt/slides/slide4.xml" Id="Re6559191118648e8" /><Relationship Type="http://schemas.openxmlformats.org/officeDocument/2006/relationships/slide" Target="/ppt/slides/slide5.xml" Id="Rf37d6d7d5cbe4047" /><Relationship Type="http://schemas.openxmlformats.org/officeDocument/2006/relationships/slide" Target="/ppt/slides/slide6.xml" Id="Rbdcad0ed231442cf" /><Relationship Type="http://schemas.openxmlformats.org/officeDocument/2006/relationships/slide" Target="/ppt/slides/slide7.xml" Id="R70333b23a26b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6e44ed550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1ca325da466f" /><Relationship Type="http://schemas.openxmlformats.org/officeDocument/2006/relationships/theme" Target="/ppt/slideMasters/theme/theme1.xml" Id="R2998c7fc7d7c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31ca325da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2f9685ec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b56b12b83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0e217348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0043f90b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3546a4ac7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f5a1b73aa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54fa0decd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SÆTHER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RENATA BEATA PIATKOWSKI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Priorveien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08 05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