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09fd62402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8383484514174"/>
  </p:sldMasterIdLst>
  <p:sldIdLst>
    <p:sldId xmlns:r="http://schemas.openxmlformats.org/officeDocument/2006/relationships" id="256" r:id="R459c7c3a3c8c49ea"/>
    <p:sldId xmlns:r="http://schemas.openxmlformats.org/officeDocument/2006/relationships" id="257" r:id="R68a8eeae4c9a4e48"/>
    <p:sldId xmlns:r="http://schemas.openxmlformats.org/officeDocument/2006/relationships" id="258" r:id="Rf7041e71565b4622"/>
    <p:sldId xmlns:r="http://schemas.openxmlformats.org/officeDocument/2006/relationships" id="259" r:id="R53c2f46349af4354"/>
    <p:sldId xmlns:r="http://schemas.openxmlformats.org/officeDocument/2006/relationships" id="260" r:id="R215188dd9f82448f"/>
    <p:sldId xmlns:r="http://schemas.openxmlformats.org/officeDocument/2006/relationships" id="261" r:id="R047d3726661c418b"/>
    <p:sldId xmlns:r="http://schemas.openxmlformats.org/officeDocument/2006/relationships" id="262" r:id="Rca37b97379dc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8383484514174" /><Relationship Type="http://schemas.openxmlformats.org/officeDocument/2006/relationships/slide" Target="/ppt/slides/slide1.xml" Id="R459c7c3a3c8c49ea" /><Relationship Type="http://schemas.openxmlformats.org/officeDocument/2006/relationships/slide" Target="/ppt/slides/slide2.xml" Id="R68a8eeae4c9a4e48" /><Relationship Type="http://schemas.openxmlformats.org/officeDocument/2006/relationships/slide" Target="/ppt/slides/slide3.xml" Id="Rf7041e71565b4622" /><Relationship Type="http://schemas.openxmlformats.org/officeDocument/2006/relationships/slide" Target="/ppt/slides/slide4.xml" Id="R53c2f46349af4354" /><Relationship Type="http://schemas.openxmlformats.org/officeDocument/2006/relationships/slide" Target="/ppt/slides/slide5.xml" Id="R215188dd9f82448f" /><Relationship Type="http://schemas.openxmlformats.org/officeDocument/2006/relationships/slide" Target="/ppt/slides/slide6.xml" Id="R047d3726661c418b" /><Relationship Type="http://schemas.openxmlformats.org/officeDocument/2006/relationships/slide" Target="/ppt/slides/slide7.xml" Id="Rca37b97379dc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0009ca70d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01c68f20d4a6e" /><Relationship Type="http://schemas.openxmlformats.org/officeDocument/2006/relationships/theme" Target="/ppt/slideMasters/theme/theme1.xml" Id="R6cae03a24c10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01c68f20d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5d0820758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0f78b85d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65abd4d1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18ad1242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44b7f033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3e465c83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43e89ecf1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CAMILLA MARIE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