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5c70f61fefd4f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6712198ec3a4d8f"/>
  </p:sldMasterIdLst>
  <p:sldIdLst>
    <p:sldId xmlns:r="http://schemas.openxmlformats.org/officeDocument/2006/relationships" id="256" r:id="R21624d6f3e39411b"/>
    <p:sldId xmlns:r="http://schemas.openxmlformats.org/officeDocument/2006/relationships" id="257" r:id="R3e9a5965dc1946e0"/>
    <p:sldId xmlns:r="http://schemas.openxmlformats.org/officeDocument/2006/relationships" id="258" r:id="R259b4596f0b54cf0"/>
    <p:sldId xmlns:r="http://schemas.openxmlformats.org/officeDocument/2006/relationships" id="259" r:id="Rfada7439f2764ee7"/>
    <p:sldId xmlns:r="http://schemas.openxmlformats.org/officeDocument/2006/relationships" id="260" r:id="R265ccaacceb444c1"/>
    <p:sldId xmlns:r="http://schemas.openxmlformats.org/officeDocument/2006/relationships" id="261" r:id="Rb8d68189a8f844b6"/>
    <p:sldId xmlns:r="http://schemas.openxmlformats.org/officeDocument/2006/relationships" id="262" r:id="R0592e6b32260464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712198ec3a4d8f" /><Relationship Type="http://schemas.openxmlformats.org/officeDocument/2006/relationships/slide" Target="/ppt/slides/slide1.xml" Id="R21624d6f3e39411b" /><Relationship Type="http://schemas.openxmlformats.org/officeDocument/2006/relationships/slide" Target="/ppt/slides/slide2.xml" Id="R3e9a5965dc1946e0" /><Relationship Type="http://schemas.openxmlformats.org/officeDocument/2006/relationships/slide" Target="/ppt/slides/slide3.xml" Id="R259b4596f0b54cf0" /><Relationship Type="http://schemas.openxmlformats.org/officeDocument/2006/relationships/slide" Target="/ppt/slides/slide4.xml" Id="Rfada7439f2764ee7" /><Relationship Type="http://schemas.openxmlformats.org/officeDocument/2006/relationships/slide" Target="/ppt/slides/slide5.xml" Id="R265ccaacceb444c1" /><Relationship Type="http://schemas.openxmlformats.org/officeDocument/2006/relationships/slide" Target="/ppt/slides/slide6.xml" Id="Rb8d68189a8f844b6" /><Relationship Type="http://schemas.openxmlformats.org/officeDocument/2006/relationships/slide" Target="/ppt/slides/slide7.xml" Id="R0592e6b32260464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0b71e6f33e479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3369704310400f" /><Relationship Type="http://schemas.openxmlformats.org/officeDocument/2006/relationships/theme" Target="/ppt/slideMasters/theme/theme1.xml" Id="R1d207e34cef1450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a3369704310400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5fd7c2fca24d5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33807407ef4dd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6fdf838f094f7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b5b5e457b54e5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9fdba28860465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bf527bc2fb4a4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fbac4924cb491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ETS ELEKTRO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ETS ELEKTRO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ETS ELEKTRO HOLDING AS ble etablert [år] og holder til i Liland.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ETS ELEKTRO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ETS ELEKTRO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ETS ELEKTRO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−72 181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894 061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6 107 149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6 131 664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ETS ELEKTRO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MAGNE PEDERSEN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ETS ELEKTRO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Per Magne Pedersen, Kvitforsveien 91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8534 Liland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998 420 717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ETS ELEKTRO HOLDING AS</a:t>
            </a:r>
          </a:p>
        </p:txBody>
      </p:sp>
    </p:spTree>
  </p:cSld>
  <p:clrMapOvr>
    <a:masterClrMapping xmlns:a="http://schemas.openxmlformats.org/drawingml/2006/main"/>
  </p:clrMapOvr>
</p:sld>
</file>