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018cdd576e4f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37ffed56e4877"/>
  </p:sldMasterIdLst>
  <p:sldIdLst>
    <p:sldId xmlns:r="http://schemas.openxmlformats.org/officeDocument/2006/relationships" id="256" r:id="R7f8ea84558cf477d"/>
    <p:sldId xmlns:r="http://schemas.openxmlformats.org/officeDocument/2006/relationships" id="257" r:id="R745aea31aa614b95"/>
    <p:sldId xmlns:r="http://schemas.openxmlformats.org/officeDocument/2006/relationships" id="258" r:id="Re8b9f32c1d9048d5"/>
    <p:sldId xmlns:r="http://schemas.openxmlformats.org/officeDocument/2006/relationships" id="259" r:id="Reae36e5413f846bd"/>
    <p:sldId xmlns:r="http://schemas.openxmlformats.org/officeDocument/2006/relationships" id="260" r:id="Rf8ba5f6ebbac45bc"/>
    <p:sldId xmlns:r="http://schemas.openxmlformats.org/officeDocument/2006/relationships" id="261" r:id="Rd553e451643946cf"/>
    <p:sldId xmlns:r="http://schemas.openxmlformats.org/officeDocument/2006/relationships" id="262" r:id="R44cf09023886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37ffed56e4877" /><Relationship Type="http://schemas.openxmlformats.org/officeDocument/2006/relationships/slide" Target="/ppt/slides/slide1.xml" Id="R7f8ea84558cf477d" /><Relationship Type="http://schemas.openxmlformats.org/officeDocument/2006/relationships/slide" Target="/ppt/slides/slide2.xml" Id="R745aea31aa614b95" /><Relationship Type="http://schemas.openxmlformats.org/officeDocument/2006/relationships/slide" Target="/ppt/slides/slide3.xml" Id="Re8b9f32c1d9048d5" /><Relationship Type="http://schemas.openxmlformats.org/officeDocument/2006/relationships/slide" Target="/ppt/slides/slide4.xml" Id="Reae36e5413f846bd" /><Relationship Type="http://schemas.openxmlformats.org/officeDocument/2006/relationships/slide" Target="/ppt/slides/slide5.xml" Id="Rf8ba5f6ebbac45bc" /><Relationship Type="http://schemas.openxmlformats.org/officeDocument/2006/relationships/slide" Target="/ppt/slides/slide6.xml" Id="Rd553e451643946cf" /><Relationship Type="http://schemas.openxmlformats.org/officeDocument/2006/relationships/slide" Target="/ppt/slides/slide7.xml" Id="R44cf09023886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5f8cae83548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d8a7dbf6d4b93" /><Relationship Type="http://schemas.openxmlformats.org/officeDocument/2006/relationships/theme" Target="/ppt/slideMasters/theme/theme1.xml" Id="R23591e381990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d8a7dbf6d4b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ed0fcb444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d91c7eb31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4572cf4b44c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694d5c22b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9c36f28a243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6a93c097545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6afe6cae6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W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2 544 694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2 731 525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ANDERS MIKAEL WIK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Øster-Hallem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W HOLDING AS</a:t>
            </a:r>
          </a:p>
        </p:txBody>
      </p:sp>
    </p:spTree>
  </p:cSld>
  <p:clrMapOvr>
    <a:masterClrMapping xmlns:a="http://schemas.openxmlformats.org/drawingml/2006/main"/>
  </p:clrMapOvr>
</p:sld>
</file>