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55ed0f42d64d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cddb398d8a4f7a"/>
  </p:sldMasterIdLst>
  <p:sldIdLst>
    <p:sldId xmlns:r="http://schemas.openxmlformats.org/officeDocument/2006/relationships" id="256" r:id="Rd351cb1054614a4c"/>
    <p:sldId xmlns:r="http://schemas.openxmlformats.org/officeDocument/2006/relationships" id="257" r:id="R68d1fe6dd1f54f74"/>
    <p:sldId xmlns:r="http://schemas.openxmlformats.org/officeDocument/2006/relationships" id="258" r:id="R6a56d9f5c11148a3"/>
    <p:sldId xmlns:r="http://schemas.openxmlformats.org/officeDocument/2006/relationships" id="259" r:id="R94abb0a5a4b642c4"/>
    <p:sldId xmlns:r="http://schemas.openxmlformats.org/officeDocument/2006/relationships" id="260" r:id="R73ab2c5259854a74"/>
    <p:sldId xmlns:r="http://schemas.openxmlformats.org/officeDocument/2006/relationships" id="261" r:id="R10df0784711247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ddb398d8a4f7a" /><Relationship Type="http://schemas.openxmlformats.org/officeDocument/2006/relationships/slide" Target="/ppt/slides/slide1.xml" Id="Rd351cb1054614a4c" /><Relationship Type="http://schemas.openxmlformats.org/officeDocument/2006/relationships/slide" Target="/ppt/slides/slide2.xml" Id="R68d1fe6dd1f54f74" /><Relationship Type="http://schemas.openxmlformats.org/officeDocument/2006/relationships/slide" Target="/ppt/slides/slide3.xml" Id="R6a56d9f5c11148a3" /><Relationship Type="http://schemas.openxmlformats.org/officeDocument/2006/relationships/slide" Target="/ppt/slides/slide4.xml" Id="R94abb0a5a4b642c4" /><Relationship Type="http://schemas.openxmlformats.org/officeDocument/2006/relationships/slide" Target="/ppt/slides/slide5.xml" Id="R73ab2c5259854a74" /><Relationship Type="http://schemas.openxmlformats.org/officeDocument/2006/relationships/slide" Target="/ppt/slides/slide6.xml" Id="R10df0784711247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cec790d4848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3600ba6fa4f5c" /><Relationship Type="http://schemas.openxmlformats.org/officeDocument/2006/relationships/theme" Target="/ppt/slideMasters/theme/theme1.xml" Id="Rcc537cd7d77d4d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a3600ba6fa4f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4ad9aff4346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b2cb2c59d4d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0ddebbe59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6815a0d0a41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379b87ca248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668d58a2b4e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PAUL (PAAL) RIEBERS FOND TIL STØTTE FOR UTDANNELSE AV SUPPLERENDE TERAPIER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(PAAL) RIEBERS FOND TIL STØTTE FOR UTDANNELSE AV SUPPLERENDE TERAPIER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(PAAL) RIEBERS FOND TIL STØTTE FOR UTDANNELSE AV SUPPLERENDE TERAPIER STI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(PAAL) RIEBERS FOND TIL STØTTE FOR UTDANNELSE AV SUPPLERENDE TERAPIER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(PAAL) RIEBERS FOND TIL STØTTE FOR UTDANNELSE AV SUPPLERENDE TERAPIER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(PAAL) RIEBERS FOND TIL STØTTE FOR UTDANNELSE AV SUPPLERENDE TERAPIER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1 306 301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22 377 363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22 453 349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(PAAL) RIEBERS FOND TIL STØTTE FOR UTDANNELSE AV SUPPLERENDE TERAPIER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fondene@gcrieber.no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www.gcrieberfondene.no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998 425 603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(PAAL) RIEBERS FOND TIL STØTTE FOR UTDANNELSE AV SUPPLERENDE TERAPIER STI</a:t>
            </a:r>
          </a:p>
        </p:txBody>
      </p:sp>
    </p:spTree>
  </p:cSld>
  <p:clrMapOvr>
    <a:masterClrMapping xmlns:a="http://schemas.openxmlformats.org/drawingml/2006/main"/>
  </p:clrMapOvr>
</p:sld>
</file>