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713acabc8344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9370ba067482c"/>
  </p:sldMasterIdLst>
  <p:sldIdLst>
    <p:sldId xmlns:r="http://schemas.openxmlformats.org/officeDocument/2006/relationships" id="256" r:id="Rd9d02bb14f344ec7"/>
    <p:sldId xmlns:r="http://schemas.openxmlformats.org/officeDocument/2006/relationships" id="257" r:id="R6274662b6280417a"/>
    <p:sldId xmlns:r="http://schemas.openxmlformats.org/officeDocument/2006/relationships" id="258" r:id="R5a0270aea72b4ae7"/>
    <p:sldId xmlns:r="http://schemas.openxmlformats.org/officeDocument/2006/relationships" id="259" r:id="Rb5ae6e79fabe4b92"/>
    <p:sldId xmlns:r="http://schemas.openxmlformats.org/officeDocument/2006/relationships" id="260" r:id="R25880577ac7b4fbb"/>
    <p:sldId xmlns:r="http://schemas.openxmlformats.org/officeDocument/2006/relationships" id="261" r:id="R85c57e1ae2fa48e1"/>
    <p:sldId xmlns:r="http://schemas.openxmlformats.org/officeDocument/2006/relationships" id="262" r:id="R2130638970854e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9370ba067482c" /><Relationship Type="http://schemas.openxmlformats.org/officeDocument/2006/relationships/slide" Target="/ppt/slides/slide1.xml" Id="Rd9d02bb14f344ec7" /><Relationship Type="http://schemas.openxmlformats.org/officeDocument/2006/relationships/slide" Target="/ppt/slides/slide2.xml" Id="R6274662b6280417a" /><Relationship Type="http://schemas.openxmlformats.org/officeDocument/2006/relationships/slide" Target="/ppt/slides/slide3.xml" Id="R5a0270aea72b4ae7" /><Relationship Type="http://schemas.openxmlformats.org/officeDocument/2006/relationships/slide" Target="/ppt/slides/slide4.xml" Id="Rb5ae6e79fabe4b92" /><Relationship Type="http://schemas.openxmlformats.org/officeDocument/2006/relationships/slide" Target="/ppt/slides/slide5.xml" Id="R25880577ac7b4fbb" /><Relationship Type="http://schemas.openxmlformats.org/officeDocument/2006/relationships/slide" Target="/ppt/slides/slide6.xml" Id="R85c57e1ae2fa48e1" /><Relationship Type="http://schemas.openxmlformats.org/officeDocument/2006/relationships/slide" Target="/ppt/slides/slide7.xml" Id="R2130638970854e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fe3d6d25a40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2d021a31545ea" /><Relationship Type="http://schemas.openxmlformats.org/officeDocument/2006/relationships/theme" Target="/ppt/slideMasters/theme/theme1.xml" Id="R7b76969d35c54c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d2d021a31545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1861675b548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899676d0348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f540a10c748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b3ab3db8b44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70f638b724d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b8dc1f12140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57abce12248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BERRAY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BERRAY INVEST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40 981 379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41 784 827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Steingardsgrinda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998 450 187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