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1060f3e1446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99a90ddd94838"/>
  </p:sldMasterIdLst>
  <p:sldIdLst>
    <p:sldId xmlns:r="http://schemas.openxmlformats.org/officeDocument/2006/relationships" id="256" r:id="Rb7a432b8120f4302"/>
    <p:sldId xmlns:r="http://schemas.openxmlformats.org/officeDocument/2006/relationships" id="257" r:id="R7d127b158a124a6c"/>
    <p:sldId xmlns:r="http://schemas.openxmlformats.org/officeDocument/2006/relationships" id="258" r:id="R8d010b1d142a4fb0"/>
    <p:sldId xmlns:r="http://schemas.openxmlformats.org/officeDocument/2006/relationships" id="259" r:id="R61079629d3ab42b6"/>
    <p:sldId xmlns:r="http://schemas.openxmlformats.org/officeDocument/2006/relationships" id="260" r:id="R9ab08995e73f46ab"/>
    <p:sldId xmlns:r="http://schemas.openxmlformats.org/officeDocument/2006/relationships" id="261" r:id="Ree290f9614544273"/>
    <p:sldId xmlns:r="http://schemas.openxmlformats.org/officeDocument/2006/relationships" id="262" r:id="R8d50798cd9fc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99a90ddd94838" /><Relationship Type="http://schemas.openxmlformats.org/officeDocument/2006/relationships/slide" Target="/ppt/slides/slide1.xml" Id="Rb7a432b8120f4302" /><Relationship Type="http://schemas.openxmlformats.org/officeDocument/2006/relationships/slide" Target="/ppt/slides/slide2.xml" Id="R7d127b158a124a6c" /><Relationship Type="http://schemas.openxmlformats.org/officeDocument/2006/relationships/slide" Target="/ppt/slides/slide3.xml" Id="R8d010b1d142a4fb0" /><Relationship Type="http://schemas.openxmlformats.org/officeDocument/2006/relationships/slide" Target="/ppt/slides/slide4.xml" Id="R61079629d3ab42b6" /><Relationship Type="http://schemas.openxmlformats.org/officeDocument/2006/relationships/slide" Target="/ppt/slides/slide5.xml" Id="R9ab08995e73f46ab" /><Relationship Type="http://schemas.openxmlformats.org/officeDocument/2006/relationships/slide" Target="/ppt/slides/slide6.xml" Id="Ree290f9614544273" /><Relationship Type="http://schemas.openxmlformats.org/officeDocument/2006/relationships/slide" Target="/ppt/slides/slide7.xml" Id="R8d50798cd9fc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581248ca3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587f8cff44c7d" /><Relationship Type="http://schemas.openxmlformats.org/officeDocument/2006/relationships/theme" Target="/ppt/slideMasters/theme/theme1.xml" Id="Re8d02e8e6a1a43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a587f8cff4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f34cfc561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4f57fa224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a9c479e08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d0e1af8df40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1273df67645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37b9a555f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145633ef942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HELSEKNEKKEN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HELSEKNEKKEN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HELSEKNEKKEN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HELSEKNEKKEN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HELSEKNEKKEN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HELSEKNEKKEN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8 904 400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12 716 581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12 771 823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HELSEKNEKKEN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WIDDING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HELSEKNEKKEN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oisteinw@me.com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998 468 027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HELSEKNEKKEN AS</a:t>
            </a:r>
          </a:p>
        </p:txBody>
      </p:sp>
    </p:spTree>
  </p:cSld>
  <p:clrMapOvr>
    <a:masterClrMapping xmlns:a="http://schemas.openxmlformats.org/drawingml/2006/main"/>
  </p:clrMapOvr>
</p:sld>
</file>