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81b9802ad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633da3ed748c5"/>
  </p:sldMasterIdLst>
  <p:sldIdLst>
    <p:sldId xmlns:r="http://schemas.openxmlformats.org/officeDocument/2006/relationships" id="256" r:id="R767b09ae0dff4e5c"/>
    <p:sldId xmlns:r="http://schemas.openxmlformats.org/officeDocument/2006/relationships" id="257" r:id="R099c48dec4274688"/>
    <p:sldId xmlns:r="http://schemas.openxmlformats.org/officeDocument/2006/relationships" id="258" r:id="R0bb1d858f45a4ed0"/>
    <p:sldId xmlns:r="http://schemas.openxmlformats.org/officeDocument/2006/relationships" id="259" r:id="R548270e97591460b"/>
    <p:sldId xmlns:r="http://schemas.openxmlformats.org/officeDocument/2006/relationships" id="260" r:id="R7cc5bec1ad7e4d60"/>
    <p:sldId xmlns:r="http://schemas.openxmlformats.org/officeDocument/2006/relationships" id="261" r:id="Rae1f80d1f0194679"/>
    <p:sldId xmlns:r="http://schemas.openxmlformats.org/officeDocument/2006/relationships" id="262" r:id="Re772474529cc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633da3ed748c5" /><Relationship Type="http://schemas.openxmlformats.org/officeDocument/2006/relationships/slide" Target="/ppt/slides/slide1.xml" Id="R767b09ae0dff4e5c" /><Relationship Type="http://schemas.openxmlformats.org/officeDocument/2006/relationships/slide" Target="/ppt/slides/slide2.xml" Id="R099c48dec4274688" /><Relationship Type="http://schemas.openxmlformats.org/officeDocument/2006/relationships/slide" Target="/ppt/slides/slide3.xml" Id="R0bb1d858f45a4ed0" /><Relationship Type="http://schemas.openxmlformats.org/officeDocument/2006/relationships/slide" Target="/ppt/slides/slide4.xml" Id="R548270e97591460b" /><Relationship Type="http://schemas.openxmlformats.org/officeDocument/2006/relationships/slide" Target="/ppt/slides/slide5.xml" Id="R7cc5bec1ad7e4d60" /><Relationship Type="http://schemas.openxmlformats.org/officeDocument/2006/relationships/slide" Target="/ppt/slides/slide6.xml" Id="Rae1f80d1f0194679" /><Relationship Type="http://schemas.openxmlformats.org/officeDocument/2006/relationships/slide" Target="/ppt/slides/slide7.xml" Id="Re772474529cc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b5c9ec072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ac99523084801" /><Relationship Type="http://schemas.openxmlformats.org/officeDocument/2006/relationships/theme" Target="/ppt/slideMasters/theme/theme1.xml" Id="Rf57d624ee2b54d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ac9952308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b27d0935f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67b546890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0eb092ce0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4c2aec934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f80d3bd20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eb97d89e4e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9411b8983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BENTZEN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BENTZEN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6 512 088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25 805 423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26 051 564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HANS-JØRGEN BENTZEN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12H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hjbentzen@alum.mit.edu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998 468 752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CONSULTING AS</a:t>
            </a:r>
          </a:p>
        </p:txBody>
      </p:sp>
    </p:spTree>
  </p:cSld>
  <p:clrMapOvr>
    <a:masterClrMapping xmlns:a="http://schemas.openxmlformats.org/drawingml/2006/main"/>
  </p:clrMapOvr>
</p:sld>
</file>