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6e8c77335643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5a9d9385d44b96"/>
  </p:sldMasterIdLst>
  <p:sldIdLst>
    <p:sldId xmlns:r="http://schemas.openxmlformats.org/officeDocument/2006/relationships" id="256" r:id="R2e6a6db23b424550"/>
    <p:sldId xmlns:r="http://schemas.openxmlformats.org/officeDocument/2006/relationships" id="257" r:id="Re4af519bea664bab"/>
    <p:sldId xmlns:r="http://schemas.openxmlformats.org/officeDocument/2006/relationships" id="258" r:id="Rf6138affff0c465f"/>
    <p:sldId xmlns:r="http://schemas.openxmlformats.org/officeDocument/2006/relationships" id="259" r:id="R5b4b68af98894812"/>
    <p:sldId xmlns:r="http://schemas.openxmlformats.org/officeDocument/2006/relationships" id="260" r:id="R96716f22a9764a2a"/>
    <p:sldId xmlns:r="http://schemas.openxmlformats.org/officeDocument/2006/relationships" id="261" r:id="R7e6cc3ce1915473b"/>
    <p:sldId xmlns:r="http://schemas.openxmlformats.org/officeDocument/2006/relationships" id="262" r:id="Ra1986855b6e349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a9d9385d44b96" /><Relationship Type="http://schemas.openxmlformats.org/officeDocument/2006/relationships/slide" Target="/ppt/slides/slide1.xml" Id="R2e6a6db23b424550" /><Relationship Type="http://schemas.openxmlformats.org/officeDocument/2006/relationships/slide" Target="/ppt/slides/slide2.xml" Id="Re4af519bea664bab" /><Relationship Type="http://schemas.openxmlformats.org/officeDocument/2006/relationships/slide" Target="/ppt/slides/slide3.xml" Id="Rf6138affff0c465f" /><Relationship Type="http://schemas.openxmlformats.org/officeDocument/2006/relationships/slide" Target="/ppt/slides/slide4.xml" Id="R5b4b68af98894812" /><Relationship Type="http://schemas.openxmlformats.org/officeDocument/2006/relationships/slide" Target="/ppt/slides/slide5.xml" Id="R96716f22a9764a2a" /><Relationship Type="http://schemas.openxmlformats.org/officeDocument/2006/relationships/slide" Target="/ppt/slides/slide6.xml" Id="R7e6cc3ce1915473b" /><Relationship Type="http://schemas.openxmlformats.org/officeDocument/2006/relationships/slide" Target="/ppt/slides/slide7.xml" Id="Ra1986855b6e349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d0b0ec6a04f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bdc8f108244e4" /><Relationship Type="http://schemas.openxmlformats.org/officeDocument/2006/relationships/theme" Target="/ppt/slideMasters/theme/theme1.xml" Id="R7cf1989e81854c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dbdc8f108244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f65de8d454a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f512f973248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d5ee47cef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9fef79e4e4b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8751765c449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52012b10b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b2ca6e1a744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 GÅRD GJERSTAD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GÅRD GJERSTAD AS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2 218 692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7 694 570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9 925 759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LØITE KNUT ARNE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ANE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Moveien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42 01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998 477 972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