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255cb1751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dba92a7d54b71"/>
  </p:sldMasterIdLst>
  <p:sldIdLst>
    <p:sldId xmlns:r="http://schemas.openxmlformats.org/officeDocument/2006/relationships" id="256" r:id="Rf82acc5b9c2c40ed"/>
    <p:sldId xmlns:r="http://schemas.openxmlformats.org/officeDocument/2006/relationships" id="257" r:id="R5d5254f878224c3c"/>
    <p:sldId xmlns:r="http://schemas.openxmlformats.org/officeDocument/2006/relationships" id="258" r:id="R0d172786e0a4465d"/>
    <p:sldId xmlns:r="http://schemas.openxmlformats.org/officeDocument/2006/relationships" id="259" r:id="Rf350f20c431c4e4c"/>
    <p:sldId xmlns:r="http://schemas.openxmlformats.org/officeDocument/2006/relationships" id="260" r:id="R30024520b0214dc1"/>
    <p:sldId xmlns:r="http://schemas.openxmlformats.org/officeDocument/2006/relationships" id="261" r:id="R8ab2b11d504f4795"/>
    <p:sldId xmlns:r="http://schemas.openxmlformats.org/officeDocument/2006/relationships" id="262" r:id="Rbc037a466ba3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dba92a7d54b71" /><Relationship Type="http://schemas.openxmlformats.org/officeDocument/2006/relationships/slide" Target="/ppt/slides/slide1.xml" Id="Rf82acc5b9c2c40ed" /><Relationship Type="http://schemas.openxmlformats.org/officeDocument/2006/relationships/slide" Target="/ppt/slides/slide2.xml" Id="R5d5254f878224c3c" /><Relationship Type="http://schemas.openxmlformats.org/officeDocument/2006/relationships/slide" Target="/ppt/slides/slide3.xml" Id="R0d172786e0a4465d" /><Relationship Type="http://schemas.openxmlformats.org/officeDocument/2006/relationships/slide" Target="/ppt/slides/slide4.xml" Id="Rf350f20c431c4e4c" /><Relationship Type="http://schemas.openxmlformats.org/officeDocument/2006/relationships/slide" Target="/ppt/slides/slide5.xml" Id="R30024520b0214dc1" /><Relationship Type="http://schemas.openxmlformats.org/officeDocument/2006/relationships/slide" Target="/ppt/slides/slide6.xml" Id="R8ab2b11d504f4795" /><Relationship Type="http://schemas.openxmlformats.org/officeDocument/2006/relationships/slide" Target="/ppt/slides/slide7.xml" Id="Rbc037a466ba3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5f0a1e1e0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34801c2a34140" /><Relationship Type="http://schemas.openxmlformats.org/officeDocument/2006/relationships/theme" Target="/ppt/slideMasters/theme/theme1.xml" Id="R1216aac6f62f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34801c2a341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38a20479d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471cc4b39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75181ee6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2a6a5a42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a7a6b42b846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36c9b3264d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25af40232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BILCENTER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BILCENTER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452 437 051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6 125 299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63 592 506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GALLARDO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GRANULERE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CORNES HOLDING AS  –  15,8 %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Lønningsflaten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998 488 656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BILCENTER AS</a:t>
            </a:r>
          </a:p>
        </p:txBody>
      </p:sp>
    </p:spTree>
  </p:cSld>
  <p:clrMapOvr>
    <a:masterClrMapping xmlns:a="http://schemas.openxmlformats.org/drawingml/2006/main"/>
  </p:clrMapOvr>
</p:sld>
</file>