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4d7c152a1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591584b014769"/>
  </p:sldMasterIdLst>
  <p:sldIdLst>
    <p:sldId xmlns:r="http://schemas.openxmlformats.org/officeDocument/2006/relationships" id="256" r:id="Rc799f62f1b774bd3"/>
    <p:sldId xmlns:r="http://schemas.openxmlformats.org/officeDocument/2006/relationships" id="257" r:id="R14405e5475b14db3"/>
    <p:sldId xmlns:r="http://schemas.openxmlformats.org/officeDocument/2006/relationships" id="258" r:id="Rfba84837e75b4389"/>
    <p:sldId xmlns:r="http://schemas.openxmlformats.org/officeDocument/2006/relationships" id="259" r:id="Rcaf49e727b464526"/>
    <p:sldId xmlns:r="http://schemas.openxmlformats.org/officeDocument/2006/relationships" id="260" r:id="R9a4f1d9eeb364336"/>
    <p:sldId xmlns:r="http://schemas.openxmlformats.org/officeDocument/2006/relationships" id="261" r:id="R752688c94676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591584b014769" /><Relationship Type="http://schemas.openxmlformats.org/officeDocument/2006/relationships/slide" Target="/ppt/slides/slide1.xml" Id="Rc799f62f1b774bd3" /><Relationship Type="http://schemas.openxmlformats.org/officeDocument/2006/relationships/slide" Target="/ppt/slides/slide2.xml" Id="R14405e5475b14db3" /><Relationship Type="http://schemas.openxmlformats.org/officeDocument/2006/relationships/slide" Target="/ppt/slides/slide3.xml" Id="Rfba84837e75b4389" /><Relationship Type="http://schemas.openxmlformats.org/officeDocument/2006/relationships/slide" Target="/ppt/slides/slide4.xml" Id="Rcaf49e727b464526" /><Relationship Type="http://schemas.openxmlformats.org/officeDocument/2006/relationships/slide" Target="/ppt/slides/slide5.xml" Id="R9a4f1d9eeb364336" /><Relationship Type="http://schemas.openxmlformats.org/officeDocument/2006/relationships/slide" Target="/ppt/slides/slide6.xml" Id="R752688c94676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b8025b484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f9c37b58d4662" /><Relationship Type="http://schemas.openxmlformats.org/officeDocument/2006/relationships/theme" Target="/ppt/slideMasters/theme/theme1.xml" Id="R028815060263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f9c37b58d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ecdde4f6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6c772af8b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1413eb0b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4f8a7c0b2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0bf29cf6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a6819e00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02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998 510 880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AUTO AS</a:t>
            </a:r>
          </a:p>
        </p:txBody>
      </p:sp>
    </p:spTree>
  </p:cSld>
  <p:clrMapOvr>
    <a:masterClrMapping xmlns:a="http://schemas.openxmlformats.org/drawingml/2006/main"/>
  </p:clrMapOvr>
</p:sld>
</file>