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d69184df9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d502d71004454"/>
  </p:sldMasterIdLst>
  <p:sldIdLst>
    <p:sldId xmlns:r="http://schemas.openxmlformats.org/officeDocument/2006/relationships" id="256" r:id="R556d326138394375"/>
    <p:sldId xmlns:r="http://schemas.openxmlformats.org/officeDocument/2006/relationships" id="257" r:id="R71fd6c5c904a4718"/>
    <p:sldId xmlns:r="http://schemas.openxmlformats.org/officeDocument/2006/relationships" id="258" r:id="R387cc9e151164294"/>
    <p:sldId xmlns:r="http://schemas.openxmlformats.org/officeDocument/2006/relationships" id="259" r:id="Rb70766a71ef14d7f"/>
    <p:sldId xmlns:r="http://schemas.openxmlformats.org/officeDocument/2006/relationships" id="260" r:id="R4962139f1f9241d3"/>
    <p:sldId xmlns:r="http://schemas.openxmlformats.org/officeDocument/2006/relationships" id="261" r:id="R663c0c4b0f1b4a0f"/>
    <p:sldId xmlns:r="http://schemas.openxmlformats.org/officeDocument/2006/relationships" id="262" r:id="R8de0e9e723ac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d502d71004454" /><Relationship Type="http://schemas.openxmlformats.org/officeDocument/2006/relationships/slide" Target="/ppt/slides/slide1.xml" Id="R556d326138394375" /><Relationship Type="http://schemas.openxmlformats.org/officeDocument/2006/relationships/slide" Target="/ppt/slides/slide2.xml" Id="R71fd6c5c904a4718" /><Relationship Type="http://schemas.openxmlformats.org/officeDocument/2006/relationships/slide" Target="/ppt/slides/slide3.xml" Id="R387cc9e151164294" /><Relationship Type="http://schemas.openxmlformats.org/officeDocument/2006/relationships/slide" Target="/ppt/slides/slide4.xml" Id="Rb70766a71ef14d7f" /><Relationship Type="http://schemas.openxmlformats.org/officeDocument/2006/relationships/slide" Target="/ppt/slides/slide5.xml" Id="R4962139f1f9241d3" /><Relationship Type="http://schemas.openxmlformats.org/officeDocument/2006/relationships/slide" Target="/ppt/slides/slide6.xml" Id="R663c0c4b0f1b4a0f" /><Relationship Type="http://schemas.openxmlformats.org/officeDocument/2006/relationships/slide" Target="/ppt/slides/slide7.xml" Id="R8de0e9e723ac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117b4880647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84553280b46a3" /><Relationship Type="http://schemas.openxmlformats.org/officeDocument/2006/relationships/theme" Target="/ppt/slideMasters/theme/theme1.xml" Id="R44936f01f504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84553280b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f8ba5c11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cc501366c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3e4308391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45f1d33de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67dd7b2f6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396e488148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a34d6f59f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AUTO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13 846 779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1 462 563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4 702 164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FIRINGEN KNUT ARNE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FIRINGEN GRO M ESPESETH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02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998 510 880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