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867ca6caaa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c6f322d934286"/>
  </p:sldMasterIdLst>
  <p:sldIdLst>
    <p:sldId xmlns:r="http://schemas.openxmlformats.org/officeDocument/2006/relationships" id="256" r:id="Ra0626edc3e2a4995"/>
    <p:sldId xmlns:r="http://schemas.openxmlformats.org/officeDocument/2006/relationships" id="257" r:id="R0df17df825a24d65"/>
    <p:sldId xmlns:r="http://schemas.openxmlformats.org/officeDocument/2006/relationships" id="258" r:id="R2df70d6c89354858"/>
    <p:sldId xmlns:r="http://schemas.openxmlformats.org/officeDocument/2006/relationships" id="259" r:id="Re8af7e88c4e749f1"/>
    <p:sldId xmlns:r="http://schemas.openxmlformats.org/officeDocument/2006/relationships" id="260" r:id="R7174185861914b7f"/>
    <p:sldId xmlns:r="http://schemas.openxmlformats.org/officeDocument/2006/relationships" id="261" r:id="R54fa6904d9b046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c6f322d934286" /><Relationship Type="http://schemas.openxmlformats.org/officeDocument/2006/relationships/slide" Target="/ppt/slides/slide1.xml" Id="Ra0626edc3e2a4995" /><Relationship Type="http://schemas.openxmlformats.org/officeDocument/2006/relationships/slide" Target="/ppt/slides/slide2.xml" Id="R0df17df825a24d65" /><Relationship Type="http://schemas.openxmlformats.org/officeDocument/2006/relationships/slide" Target="/ppt/slides/slide3.xml" Id="R2df70d6c89354858" /><Relationship Type="http://schemas.openxmlformats.org/officeDocument/2006/relationships/slide" Target="/ppt/slides/slide4.xml" Id="Re8af7e88c4e749f1" /><Relationship Type="http://schemas.openxmlformats.org/officeDocument/2006/relationships/slide" Target="/ppt/slides/slide5.xml" Id="R7174185861914b7f" /><Relationship Type="http://schemas.openxmlformats.org/officeDocument/2006/relationships/slide" Target="/ppt/slides/slide6.xml" Id="R54fa6904d9b046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bb1921bba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59a26a51e46ac" /><Relationship Type="http://schemas.openxmlformats.org/officeDocument/2006/relationships/theme" Target="/ppt/slideMasters/theme/theme1.xml" Id="Raa31225de43847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59a26a51e46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26509d31c49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8a74a0e304b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3c5dd6b72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aa697b5e0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ea7dc751842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55cee1f3f4e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AVERION SØR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AVERION SØR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AVERION SØR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AVERION SØR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AVERION SØR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AVERION SØR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Storevarveien 390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998 528 984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AVERION SØR ØST AS</a:t>
            </a:r>
          </a:p>
        </p:txBody>
      </p:sp>
    </p:spTree>
  </p:cSld>
  <p:clrMapOvr>
    <a:masterClrMapping xmlns:a="http://schemas.openxmlformats.org/drawingml/2006/main"/>
  </p:clrMapOvr>
</p:sld>
</file>