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6222a7dd914c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cd19bc083c4dc8"/>
  </p:sldMasterIdLst>
  <p:sldIdLst>
    <p:sldId xmlns:r="http://schemas.openxmlformats.org/officeDocument/2006/relationships" id="256" r:id="R07f9120c6e364f78"/>
    <p:sldId xmlns:r="http://schemas.openxmlformats.org/officeDocument/2006/relationships" id="257" r:id="R25c48499744f4bae"/>
    <p:sldId xmlns:r="http://schemas.openxmlformats.org/officeDocument/2006/relationships" id="258" r:id="R4100d15ae67e44c6"/>
    <p:sldId xmlns:r="http://schemas.openxmlformats.org/officeDocument/2006/relationships" id="259" r:id="Rbdb2d6abe10748c1"/>
    <p:sldId xmlns:r="http://schemas.openxmlformats.org/officeDocument/2006/relationships" id="260" r:id="Rd4d02cb203d74194"/>
    <p:sldId xmlns:r="http://schemas.openxmlformats.org/officeDocument/2006/relationships" id="261" r:id="R4fae30f0c62b4a81"/>
    <p:sldId xmlns:r="http://schemas.openxmlformats.org/officeDocument/2006/relationships" id="262" r:id="R1f0794aba08147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cd19bc083c4dc8" /><Relationship Type="http://schemas.openxmlformats.org/officeDocument/2006/relationships/slide" Target="/ppt/slides/slide1.xml" Id="R07f9120c6e364f78" /><Relationship Type="http://schemas.openxmlformats.org/officeDocument/2006/relationships/slide" Target="/ppt/slides/slide2.xml" Id="R25c48499744f4bae" /><Relationship Type="http://schemas.openxmlformats.org/officeDocument/2006/relationships/slide" Target="/ppt/slides/slide3.xml" Id="R4100d15ae67e44c6" /><Relationship Type="http://schemas.openxmlformats.org/officeDocument/2006/relationships/slide" Target="/ppt/slides/slide4.xml" Id="Rbdb2d6abe10748c1" /><Relationship Type="http://schemas.openxmlformats.org/officeDocument/2006/relationships/slide" Target="/ppt/slides/slide5.xml" Id="Rd4d02cb203d74194" /><Relationship Type="http://schemas.openxmlformats.org/officeDocument/2006/relationships/slide" Target="/ppt/slides/slide6.xml" Id="R4fae30f0c62b4a81" /><Relationship Type="http://schemas.openxmlformats.org/officeDocument/2006/relationships/slide" Target="/ppt/slides/slide7.xml" Id="R1f0794aba08147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c938abd44041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35600684894adb" /><Relationship Type="http://schemas.openxmlformats.org/officeDocument/2006/relationships/theme" Target="/ppt/slideMasters/theme/theme1.xml" Id="R56b0a9f4cd614e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35600684894a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cd4f7a91243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e1a27f1634e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a279d3f0047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ee51d1d564d1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de8fa2d9b54f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84f29be934e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07649b49e249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AVERION SØR 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AVERION SØR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AVERION SØR ØST AS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AVERION SØR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AVERION SØR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AVERION SØR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1 895 945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−199 900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−265 068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216 509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2 034 055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AVERION SØR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STIX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AVERION SØR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Storevarveien 390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998 528 984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AVERION SØR ØST AS</a:t>
            </a:r>
          </a:p>
        </p:txBody>
      </p:sp>
    </p:spTree>
  </p:cSld>
  <p:clrMapOvr>
    <a:masterClrMapping xmlns:a="http://schemas.openxmlformats.org/drawingml/2006/main"/>
  </p:clrMapOvr>
</p:sld>
</file>