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aacedb71aef484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256a56f93a94911"/>
  </p:sldMasterIdLst>
  <p:sldIdLst>
    <p:sldId xmlns:r="http://schemas.openxmlformats.org/officeDocument/2006/relationships" id="256" r:id="Rfeac51b05a984af9"/>
    <p:sldId xmlns:r="http://schemas.openxmlformats.org/officeDocument/2006/relationships" id="257" r:id="Rab887a8f5ed749dc"/>
    <p:sldId xmlns:r="http://schemas.openxmlformats.org/officeDocument/2006/relationships" id="258" r:id="R21889c4ff0f54602"/>
    <p:sldId xmlns:r="http://schemas.openxmlformats.org/officeDocument/2006/relationships" id="259" r:id="R115824674d6e4493"/>
    <p:sldId xmlns:r="http://schemas.openxmlformats.org/officeDocument/2006/relationships" id="260" r:id="R09adabec7e0941fc"/>
    <p:sldId xmlns:r="http://schemas.openxmlformats.org/officeDocument/2006/relationships" id="261" r:id="Rb99905cae841459e"/>
    <p:sldId xmlns:r="http://schemas.openxmlformats.org/officeDocument/2006/relationships" id="262" r:id="R077ef4eb04c145d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256a56f93a94911" /><Relationship Type="http://schemas.openxmlformats.org/officeDocument/2006/relationships/slide" Target="/ppt/slides/slide1.xml" Id="Rfeac51b05a984af9" /><Relationship Type="http://schemas.openxmlformats.org/officeDocument/2006/relationships/slide" Target="/ppt/slides/slide2.xml" Id="Rab887a8f5ed749dc" /><Relationship Type="http://schemas.openxmlformats.org/officeDocument/2006/relationships/slide" Target="/ppt/slides/slide3.xml" Id="R21889c4ff0f54602" /><Relationship Type="http://schemas.openxmlformats.org/officeDocument/2006/relationships/slide" Target="/ppt/slides/slide4.xml" Id="R115824674d6e4493" /><Relationship Type="http://schemas.openxmlformats.org/officeDocument/2006/relationships/slide" Target="/ppt/slides/slide5.xml" Id="R09adabec7e0941fc" /><Relationship Type="http://schemas.openxmlformats.org/officeDocument/2006/relationships/slide" Target="/ppt/slides/slide6.xml" Id="Rb99905cae841459e" /><Relationship Type="http://schemas.openxmlformats.org/officeDocument/2006/relationships/slide" Target="/ppt/slides/slide7.xml" Id="R077ef4eb04c145d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45ce79f04604b3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71a16773704957" /><Relationship Type="http://schemas.openxmlformats.org/officeDocument/2006/relationships/theme" Target="/ppt/slideMasters/theme/theme1.xml" Id="Rd26109ad6b36474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e71a1677370495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e53690707641b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e91eadfdeb4aa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cab7129eca494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b756a9a6eb421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05adea6c70402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12456728d8405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5197ffe115448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VIVALDI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VIVALDI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VIVALDI INVEST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VIVALDI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VIVALDI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VIVALDI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−770 812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11 054 530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376 900 928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471 676 511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VIVALDI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JON STEPHENSON VON TETZCHNER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VIVALDI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Det Lille AS, Rosenborggata 19C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0356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998 529 344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VIVALDI INVEST AS</a:t>
            </a:r>
          </a:p>
        </p:txBody>
      </p:sp>
    </p:spTree>
  </p:cSld>
  <p:clrMapOvr>
    <a:masterClrMapping xmlns:a="http://schemas.openxmlformats.org/drawingml/2006/main"/>
  </p:clrMapOvr>
</p:sld>
</file>