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d982fba5b04c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ea634488ff4f24"/>
  </p:sldMasterIdLst>
  <p:sldIdLst>
    <p:sldId xmlns:r="http://schemas.openxmlformats.org/officeDocument/2006/relationships" id="256" r:id="Ra0a52bd5a9394820"/>
    <p:sldId xmlns:r="http://schemas.openxmlformats.org/officeDocument/2006/relationships" id="257" r:id="R4c6c095a17e145e7"/>
    <p:sldId xmlns:r="http://schemas.openxmlformats.org/officeDocument/2006/relationships" id="258" r:id="R83df9b1758204d65"/>
    <p:sldId xmlns:r="http://schemas.openxmlformats.org/officeDocument/2006/relationships" id="259" r:id="Re34cfecf5fdf439d"/>
    <p:sldId xmlns:r="http://schemas.openxmlformats.org/officeDocument/2006/relationships" id="260" r:id="R5aaa5f80959e4fd0"/>
    <p:sldId xmlns:r="http://schemas.openxmlformats.org/officeDocument/2006/relationships" id="261" r:id="R211b9e549903405a"/>
    <p:sldId xmlns:r="http://schemas.openxmlformats.org/officeDocument/2006/relationships" id="262" r:id="R968cdd02700745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ea634488ff4f24" /><Relationship Type="http://schemas.openxmlformats.org/officeDocument/2006/relationships/slide" Target="/ppt/slides/slide1.xml" Id="Ra0a52bd5a9394820" /><Relationship Type="http://schemas.openxmlformats.org/officeDocument/2006/relationships/slide" Target="/ppt/slides/slide2.xml" Id="R4c6c095a17e145e7" /><Relationship Type="http://schemas.openxmlformats.org/officeDocument/2006/relationships/slide" Target="/ppt/slides/slide3.xml" Id="R83df9b1758204d65" /><Relationship Type="http://schemas.openxmlformats.org/officeDocument/2006/relationships/slide" Target="/ppt/slides/slide4.xml" Id="Re34cfecf5fdf439d" /><Relationship Type="http://schemas.openxmlformats.org/officeDocument/2006/relationships/slide" Target="/ppt/slides/slide5.xml" Id="R5aaa5f80959e4fd0" /><Relationship Type="http://schemas.openxmlformats.org/officeDocument/2006/relationships/slide" Target="/ppt/slides/slide6.xml" Id="R211b9e549903405a" /><Relationship Type="http://schemas.openxmlformats.org/officeDocument/2006/relationships/slide" Target="/ppt/slides/slide7.xml" Id="R968cdd02700745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d316d5c3634f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d2d1a8c5f428a" /><Relationship Type="http://schemas.openxmlformats.org/officeDocument/2006/relationships/theme" Target="/ppt/slideMasters/theme/theme1.xml" Id="Rb7b577d440db4a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7d2d1a8c5f42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67cde5d0d4b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41c739b0d4e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b747cfd2043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db68bc7974b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d3a578acc4e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037ba32d047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d641b1cb849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ANGELHEART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ANGELHEART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ANGELHEART INVEST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ANGELHEART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ANGELHEART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ANGELHEART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−81 704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−81 704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−280 380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1 065 304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ANGELHEART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ENGELHARDT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ANGELHEART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Kirkevei 45A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1617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998 535 239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ANGELHEART INVEST AS</a:t>
            </a:r>
          </a:p>
        </p:txBody>
      </p:sp>
    </p:spTree>
  </p:cSld>
  <p:clrMapOvr>
    <a:masterClrMapping xmlns:a="http://schemas.openxmlformats.org/drawingml/2006/main"/>
  </p:clrMapOvr>
</p:sld>
</file>