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048b38b5eb4e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da7fc00cb14afe"/>
  </p:sldMasterIdLst>
  <p:sldIdLst>
    <p:sldId xmlns:r="http://schemas.openxmlformats.org/officeDocument/2006/relationships" id="256" r:id="R5464878bd4bb44ad"/>
    <p:sldId xmlns:r="http://schemas.openxmlformats.org/officeDocument/2006/relationships" id="257" r:id="R5216c507b84d4bdb"/>
    <p:sldId xmlns:r="http://schemas.openxmlformats.org/officeDocument/2006/relationships" id="258" r:id="R0b3378ce4f8c4125"/>
    <p:sldId xmlns:r="http://schemas.openxmlformats.org/officeDocument/2006/relationships" id="259" r:id="R2930e1cdcd904026"/>
    <p:sldId xmlns:r="http://schemas.openxmlformats.org/officeDocument/2006/relationships" id="260" r:id="Re463bab7d7bc4cfd"/>
    <p:sldId xmlns:r="http://schemas.openxmlformats.org/officeDocument/2006/relationships" id="261" r:id="R4e6b8bbfd15b4d65"/>
    <p:sldId xmlns:r="http://schemas.openxmlformats.org/officeDocument/2006/relationships" id="262" r:id="R3f741b748bc642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a7fc00cb14afe" /><Relationship Type="http://schemas.openxmlformats.org/officeDocument/2006/relationships/slide" Target="/ppt/slides/slide1.xml" Id="R5464878bd4bb44ad" /><Relationship Type="http://schemas.openxmlformats.org/officeDocument/2006/relationships/slide" Target="/ppt/slides/slide2.xml" Id="R5216c507b84d4bdb" /><Relationship Type="http://schemas.openxmlformats.org/officeDocument/2006/relationships/slide" Target="/ppt/slides/slide3.xml" Id="R0b3378ce4f8c4125" /><Relationship Type="http://schemas.openxmlformats.org/officeDocument/2006/relationships/slide" Target="/ppt/slides/slide4.xml" Id="R2930e1cdcd904026" /><Relationship Type="http://schemas.openxmlformats.org/officeDocument/2006/relationships/slide" Target="/ppt/slides/slide5.xml" Id="Re463bab7d7bc4cfd" /><Relationship Type="http://schemas.openxmlformats.org/officeDocument/2006/relationships/slide" Target="/ppt/slides/slide6.xml" Id="R4e6b8bbfd15b4d65" /><Relationship Type="http://schemas.openxmlformats.org/officeDocument/2006/relationships/slide" Target="/ppt/slides/slide7.xml" Id="R3f741b748bc642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daa03dc9242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20bee14e44a76" /><Relationship Type="http://schemas.openxmlformats.org/officeDocument/2006/relationships/theme" Target="/ppt/slideMasters/theme/theme1.xml" Id="Rfe7c33ee6e7242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620bee14e44a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bcf548f544b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70314c0aa41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d7da0ce2249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f57cad0d048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c4ff3556045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42cb7e6054b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eda4ee6f1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EVART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EVART AS ble etablert [år] og holder til i Kamøyvær.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3 451 997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1 322 808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3 931 480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8 192 866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KLAUS JURGEN NOACK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Risfjordveien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9762 Kamøyvær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47 51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evart@evart.no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www.evart.no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998 535 549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EVART AS</a:t>
            </a:r>
          </a:p>
        </p:txBody>
      </p:sp>
    </p:spTree>
  </p:cSld>
  <p:clrMapOvr>
    <a:masterClrMapping xmlns:a="http://schemas.openxmlformats.org/drawingml/2006/main"/>
  </p:clrMapOvr>
</p:sld>
</file>