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fc0a000b7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667d87526462f"/>
  </p:sldMasterIdLst>
  <p:sldIdLst>
    <p:sldId xmlns:r="http://schemas.openxmlformats.org/officeDocument/2006/relationships" id="256" r:id="Re730b85becfa4265"/>
    <p:sldId xmlns:r="http://schemas.openxmlformats.org/officeDocument/2006/relationships" id="257" r:id="R566f313b513f460a"/>
    <p:sldId xmlns:r="http://schemas.openxmlformats.org/officeDocument/2006/relationships" id="258" r:id="Rf8a1509ab1d24d9e"/>
    <p:sldId xmlns:r="http://schemas.openxmlformats.org/officeDocument/2006/relationships" id="259" r:id="Rf7c6587ed38645fb"/>
    <p:sldId xmlns:r="http://schemas.openxmlformats.org/officeDocument/2006/relationships" id="260" r:id="R6d69b09d3e214a3b"/>
    <p:sldId xmlns:r="http://schemas.openxmlformats.org/officeDocument/2006/relationships" id="261" r:id="Rdec998d3035c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667d87526462f" /><Relationship Type="http://schemas.openxmlformats.org/officeDocument/2006/relationships/slide" Target="/ppt/slides/slide1.xml" Id="Re730b85becfa4265" /><Relationship Type="http://schemas.openxmlformats.org/officeDocument/2006/relationships/slide" Target="/ppt/slides/slide2.xml" Id="R566f313b513f460a" /><Relationship Type="http://schemas.openxmlformats.org/officeDocument/2006/relationships/slide" Target="/ppt/slides/slide3.xml" Id="Rf8a1509ab1d24d9e" /><Relationship Type="http://schemas.openxmlformats.org/officeDocument/2006/relationships/slide" Target="/ppt/slides/slide4.xml" Id="Rf7c6587ed38645fb" /><Relationship Type="http://schemas.openxmlformats.org/officeDocument/2006/relationships/slide" Target="/ppt/slides/slide5.xml" Id="R6d69b09d3e214a3b" /><Relationship Type="http://schemas.openxmlformats.org/officeDocument/2006/relationships/slide" Target="/ppt/slides/slide6.xml" Id="Rdec998d3035c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fbcaa76a5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628466e24dc9" /><Relationship Type="http://schemas.openxmlformats.org/officeDocument/2006/relationships/theme" Target="/ppt/slideMasters/theme/theme1.xml" Id="R6786fae5905b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2628466e2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9e849e942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1c2518d97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8b53bda0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fb748d25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98d6f7e046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5d4bb195a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Øvrebøs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998 546 184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AKA-HOLDING AS</a:t>
            </a:r>
          </a:p>
        </p:txBody>
      </p:sp>
    </p:spTree>
  </p:cSld>
  <p:clrMapOvr>
    <a:masterClrMapping xmlns:a="http://schemas.openxmlformats.org/drawingml/2006/main"/>
  </p:clrMapOvr>
</p:sld>
</file>