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0c0749b7e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8524a6d9d4d68"/>
  </p:sldMasterIdLst>
  <p:sldIdLst>
    <p:sldId xmlns:r="http://schemas.openxmlformats.org/officeDocument/2006/relationships" id="256" r:id="R3b7dbc3878c04639"/>
    <p:sldId xmlns:r="http://schemas.openxmlformats.org/officeDocument/2006/relationships" id="257" r:id="R7f4681f282ee4b21"/>
    <p:sldId xmlns:r="http://schemas.openxmlformats.org/officeDocument/2006/relationships" id="258" r:id="Rfbd71abaa59242ef"/>
    <p:sldId xmlns:r="http://schemas.openxmlformats.org/officeDocument/2006/relationships" id="259" r:id="Re1ca6e7d46654e6d"/>
    <p:sldId xmlns:r="http://schemas.openxmlformats.org/officeDocument/2006/relationships" id="260" r:id="R18b80828ec474d96"/>
    <p:sldId xmlns:r="http://schemas.openxmlformats.org/officeDocument/2006/relationships" id="261" r:id="Rc82a41fe5f8c40b1"/>
    <p:sldId xmlns:r="http://schemas.openxmlformats.org/officeDocument/2006/relationships" id="262" r:id="R750a0e0c8a4e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8524a6d9d4d68" /><Relationship Type="http://schemas.openxmlformats.org/officeDocument/2006/relationships/slide" Target="/ppt/slides/slide1.xml" Id="R3b7dbc3878c04639" /><Relationship Type="http://schemas.openxmlformats.org/officeDocument/2006/relationships/slide" Target="/ppt/slides/slide2.xml" Id="R7f4681f282ee4b21" /><Relationship Type="http://schemas.openxmlformats.org/officeDocument/2006/relationships/slide" Target="/ppt/slides/slide3.xml" Id="Rfbd71abaa59242ef" /><Relationship Type="http://schemas.openxmlformats.org/officeDocument/2006/relationships/slide" Target="/ppt/slides/slide4.xml" Id="Re1ca6e7d46654e6d" /><Relationship Type="http://schemas.openxmlformats.org/officeDocument/2006/relationships/slide" Target="/ppt/slides/slide5.xml" Id="R18b80828ec474d96" /><Relationship Type="http://schemas.openxmlformats.org/officeDocument/2006/relationships/slide" Target="/ppt/slides/slide6.xml" Id="Rc82a41fe5f8c40b1" /><Relationship Type="http://schemas.openxmlformats.org/officeDocument/2006/relationships/slide" Target="/ppt/slides/slide7.xml" Id="R750a0e0c8a4e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b768dd266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b050d02c45eb" /><Relationship Type="http://schemas.openxmlformats.org/officeDocument/2006/relationships/theme" Target="/ppt/slideMasters/theme/theme1.xml" Id="R38f195251549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2b050d02c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d8f3f5d5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1cb623db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7064fe31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1cc6925e9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ff46a7e7f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e2d22eb5c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eb6e2b97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AKA-HOLDING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KRISTIN KALLEVIK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Øvrebøs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998 546 184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