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8e497924c4c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4c884c23d4974"/>
  </p:sldMasterIdLst>
  <p:sldIdLst>
    <p:sldId xmlns:r="http://schemas.openxmlformats.org/officeDocument/2006/relationships" id="256" r:id="Ra00b72a139e54709"/>
    <p:sldId xmlns:r="http://schemas.openxmlformats.org/officeDocument/2006/relationships" id="257" r:id="Rb1f0b988759948d6"/>
    <p:sldId xmlns:r="http://schemas.openxmlformats.org/officeDocument/2006/relationships" id="258" r:id="R2101c6c339d249c0"/>
    <p:sldId xmlns:r="http://schemas.openxmlformats.org/officeDocument/2006/relationships" id="259" r:id="Ra07c7fb55b4f4025"/>
    <p:sldId xmlns:r="http://schemas.openxmlformats.org/officeDocument/2006/relationships" id="260" r:id="Rd31922fa8e0e4f58"/>
    <p:sldId xmlns:r="http://schemas.openxmlformats.org/officeDocument/2006/relationships" id="261" r:id="Re571d5171c784e45"/>
    <p:sldId xmlns:r="http://schemas.openxmlformats.org/officeDocument/2006/relationships" id="262" r:id="Rb7537a2a102d4b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4c884c23d4974" /><Relationship Type="http://schemas.openxmlformats.org/officeDocument/2006/relationships/slide" Target="/ppt/slides/slide1.xml" Id="Ra00b72a139e54709" /><Relationship Type="http://schemas.openxmlformats.org/officeDocument/2006/relationships/slide" Target="/ppt/slides/slide2.xml" Id="Rb1f0b988759948d6" /><Relationship Type="http://schemas.openxmlformats.org/officeDocument/2006/relationships/slide" Target="/ppt/slides/slide3.xml" Id="R2101c6c339d249c0" /><Relationship Type="http://schemas.openxmlformats.org/officeDocument/2006/relationships/slide" Target="/ppt/slides/slide4.xml" Id="Ra07c7fb55b4f4025" /><Relationship Type="http://schemas.openxmlformats.org/officeDocument/2006/relationships/slide" Target="/ppt/slides/slide5.xml" Id="Rd31922fa8e0e4f58" /><Relationship Type="http://schemas.openxmlformats.org/officeDocument/2006/relationships/slide" Target="/ppt/slides/slide6.xml" Id="Re571d5171c784e45" /><Relationship Type="http://schemas.openxmlformats.org/officeDocument/2006/relationships/slide" Target="/ppt/slides/slide7.xml" Id="Rb7537a2a102d4b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26b493dc7248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42822ee8f4aeb" /><Relationship Type="http://schemas.openxmlformats.org/officeDocument/2006/relationships/theme" Target="/ppt/slideMasters/theme/theme1.xml" Id="Reef805b1cedb42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842822ee8f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49890cafb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b140f0de340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5eba63a1944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e37dee509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cac91abdf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31064e7f54b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d36b81b154e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IFRONT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IFRONT ØKONOMI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9 915 510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451 065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4 155 722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ELI HARSJØEN NERVIK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SØLVI ÅS KROGSÆTER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ÅS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Elvarheimgata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solvi@aas-regnskap.no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998 547 334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IFRONT ØKONOMI AS</a:t>
            </a:r>
          </a:p>
        </p:txBody>
      </p:sp>
    </p:spTree>
  </p:cSld>
  <p:clrMapOvr>
    <a:masterClrMapping xmlns:a="http://schemas.openxmlformats.org/drawingml/2006/main"/>
  </p:clrMapOvr>
</p:sld>
</file>