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abebb69a8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3f1815ebd4dce"/>
  </p:sldMasterIdLst>
  <p:sldIdLst>
    <p:sldId xmlns:r="http://schemas.openxmlformats.org/officeDocument/2006/relationships" id="256" r:id="R196123191c264d29"/>
    <p:sldId xmlns:r="http://schemas.openxmlformats.org/officeDocument/2006/relationships" id="257" r:id="R702f5b856b574ab3"/>
    <p:sldId xmlns:r="http://schemas.openxmlformats.org/officeDocument/2006/relationships" id="258" r:id="Rfc9a96cb13004166"/>
    <p:sldId xmlns:r="http://schemas.openxmlformats.org/officeDocument/2006/relationships" id="259" r:id="R01a2d60958c84ca8"/>
    <p:sldId xmlns:r="http://schemas.openxmlformats.org/officeDocument/2006/relationships" id="260" r:id="R387ebba860114070"/>
    <p:sldId xmlns:r="http://schemas.openxmlformats.org/officeDocument/2006/relationships" id="261" r:id="R51ee5e11b20b4328"/>
    <p:sldId xmlns:r="http://schemas.openxmlformats.org/officeDocument/2006/relationships" id="262" r:id="Rad738f1cd433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3f1815ebd4dce" /><Relationship Type="http://schemas.openxmlformats.org/officeDocument/2006/relationships/slide" Target="/ppt/slides/slide1.xml" Id="R196123191c264d29" /><Relationship Type="http://schemas.openxmlformats.org/officeDocument/2006/relationships/slide" Target="/ppt/slides/slide2.xml" Id="R702f5b856b574ab3" /><Relationship Type="http://schemas.openxmlformats.org/officeDocument/2006/relationships/slide" Target="/ppt/slides/slide3.xml" Id="Rfc9a96cb13004166" /><Relationship Type="http://schemas.openxmlformats.org/officeDocument/2006/relationships/slide" Target="/ppt/slides/slide4.xml" Id="R01a2d60958c84ca8" /><Relationship Type="http://schemas.openxmlformats.org/officeDocument/2006/relationships/slide" Target="/ppt/slides/slide5.xml" Id="R387ebba860114070" /><Relationship Type="http://schemas.openxmlformats.org/officeDocument/2006/relationships/slide" Target="/ppt/slides/slide6.xml" Id="R51ee5e11b20b4328" /><Relationship Type="http://schemas.openxmlformats.org/officeDocument/2006/relationships/slide" Target="/ppt/slides/slide7.xml" Id="Rad738f1cd433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c06875b0d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258164e04105" /><Relationship Type="http://schemas.openxmlformats.org/officeDocument/2006/relationships/theme" Target="/ppt/slideMasters/theme/theme1.xml" Id="R612df57cdba6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a258164e0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c50daeb53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f2831dd5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5dfe4fd9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e7295aab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45bc6ef93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1ee1e903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3eb81505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