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b59e9f0c2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5f92331264c15"/>
  </p:sldMasterIdLst>
  <p:sldIdLst>
    <p:sldId xmlns:r="http://schemas.openxmlformats.org/officeDocument/2006/relationships" id="256" r:id="Re85fe67635974862"/>
    <p:sldId xmlns:r="http://schemas.openxmlformats.org/officeDocument/2006/relationships" id="257" r:id="R11b01584be9c4936"/>
    <p:sldId xmlns:r="http://schemas.openxmlformats.org/officeDocument/2006/relationships" id="258" r:id="R21d711325c364ece"/>
    <p:sldId xmlns:r="http://schemas.openxmlformats.org/officeDocument/2006/relationships" id="259" r:id="R90556a5548b241b2"/>
    <p:sldId xmlns:r="http://schemas.openxmlformats.org/officeDocument/2006/relationships" id="260" r:id="R763062061ba84427"/>
    <p:sldId xmlns:r="http://schemas.openxmlformats.org/officeDocument/2006/relationships" id="261" r:id="R8230dfdbf3bb4761"/>
    <p:sldId xmlns:r="http://schemas.openxmlformats.org/officeDocument/2006/relationships" id="262" r:id="R3205d1d9495f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5f92331264c15" /><Relationship Type="http://schemas.openxmlformats.org/officeDocument/2006/relationships/slide" Target="/ppt/slides/slide1.xml" Id="Re85fe67635974862" /><Relationship Type="http://schemas.openxmlformats.org/officeDocument/2006/relationships/slide" Target="/ppt/slides/slide2.xml" Id="R11b01584be9c4936" /><Relationship Type="http://schemas.openxmlformats.org/officeDocument/2006/relationships/slide" Target="/ppt/slides/slide3.xml" Id="R21d711325c364ece" /><Relationship Type="http://schemas.openxmlformats.org/officeDocument/2006/relationships/slide" Target="/ppt/slides/slide4.xml" Id="R90556a5548b241b2" /><Relationship Type="http://schemas.openxmlformats.org/officeDocument/2006/relationships/slide" Target="/ppt/slides/slide5.xml" Id="R763062061ba84427" /><Relationship Type="http://schemas.openxmlformats.org/officeDocument/2006/relationships/slide" Target="/ppt/slides/slide6.xml" Id="R8230dfdbf3bb4761" /><Relationship Type="http://schemas.openxmlformats.org/officeDocument/2006/relationships/slide" Target="/ppt/slides/slide7.xml" Id="R3205d1d9495f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e3715ba9f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306684e942ba" /><Relationship Type="http://schemas.openxmlformats.org/officeDocument/2006/relationships/theme" Target="/ppt/slideMasters/theme/theme1.xml" Id="R206a4c8aef46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1306684e9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5700de22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6dee9f4b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93042af2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b1a530bb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7db9d282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2efd9b46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a3ee224f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SØVOLD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