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56886fe4c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cbd20293046bc"/>
  </p:sldMasterIdLst>
  <p:sldIdLst>
    <p:sldId xmlns:r="http://schemas.openxmlformats.org/officeDocument/2006/relationships" id="256" r:id="Rfa49a458453646ca"/>
    <p:sldId xmlns:r="http://schemas.openxmlformats.org/officeDocument/2006/relationships" id="257" r:id="Rc86fbb189cca403f"/>
    <p:sldId xmlns:r="http://schemas.openxmlformats.org/officeDocument/2006/relationships" id="258" r:id="R21d73df87cfa4a0d"/>
    <p:sldId xmlns:r="http://schemas.openxmlformats.org/officeDocument/2006/relationships" id="259" r:id="Rb648f2bf14b846e7"/>
    <p:sldId xmlns:r="http://schemas.openxmlformats.org/officeDocument/2006/relationships" id="260" r:id="R2e2bf69bcee14e17"/>
    <p:sldId xmlns:r="http://schemas.openxmlformats.org/officeDocument/2006/relationships" id="261" r:id="Ra00ef33982954a82"/>
    <p:sldId xmlns:r="http://schemas.openxmlformats.org/officeDocument/2006/relationships" id="262" r:id="Ra988fab03b10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cbd20293046bc" /><Relationship Type="http://schemas.openxmlformats.org/officeDocument/2006/relationships/slide" Target="/ppt/slides/slide1.xml" Id="Rfa49a458453646ca" /><Relationship Type="http://schemas.openxmlformats.org/officeDocument/2006/relationships/slide" Target="/ppt/slides/slide2.xml" Id="Rc86fbb189cca403f" /><Relationship Type="http://schemas.openxmlformats.org/officeDocument/2006/relationships/slide" Target="/ppt/slides/slide3.xml" Id="R21d73df87cfa4a0d" /><Relationship Type="http://schemas.openxmlformats.org/officeDocument/2006/relationships/slide" Target="/ppt/slides/slide4.xml" Id="Rb648f2bf14b846e7" /><Relationship Type="http://schemas.openxmlformats.org/officeDocument/2006/relationships/slide" Target="/ppt/slides/slide5.xml" Id="R2e2bf69bcee14e17" /><Relationship Type="http://schemas.openxmlformats.org/officeDocument/2006/relationships/slide" Target="/ppt/slides/slide6.xml" Id="Ra00ef33982954a82" /><Relationship Type="http://schemas.openxmlformats.org/officeDocument/2006/relationships/slide" Target="/ppt/slides/slide7.xml" Id="Ra988fab03b10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bd101b1f8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9ff0e8cf4371" /><Relationship Type="http://schemas.openxmlformats.org/officeDocument/2006/relationships/theme" Target="/ppt/slideMasters/theme/theme1.xml" Id="Rc92a3781b8ad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79ff0e8cf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f37def57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1d06beec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edf5a587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3bd0783b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5d8b5275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56c299a6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0cee1824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