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60ed6890d449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6cde03a15e42cc"/>
  </p:sldMasterIdLst>
  <p:sldIdLst>
    <p:sldId xmlns:r="http://schemas.openxmlformats.org/officeDocument/2006/relationships" id="256" r:id="R5da0f59c68b74aff"/>
    <p:sldId xmlns:r="http://schemas.openxmlformats.org/officeDocument/2006/relationships" id="257" r:id="Rd1d27f656f124cc6"/>
    <p:sldId xmlns:r="http://schemas.openxmlformats.org/officeDocument/2006/relationships" id="258" r:id="R2dd73555e38d443b"/>
    <p:sldId xmlns:r="http://schemas.openxmlformats.org/officeDocument/2006/relationships" id="259" r:id="R0318cb4945b540de"/>
    <p:sldId xmlns:r="http://schemas.openxmlformats.org/officeDocument/2006/relationships" id="260" r:id="Rf670a912aadf4ca2"/>
    <p:sldId xmlns:r="http://schemas.openxmlformats.org/officeDocument/2006/relationships" id="261" r:id="R8169ad3d57ee4c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cde03a15e42cc" /><Relationship Type="http://schemas.openxmlformats.org/officeDocument/2006/relationships/slide" Target="/ppt/slides/slide1.xml" Id="R5da0f59c68b74aff" /><Relationship Type="http://schemas.openxmlformats.org/officeDocument/2006/relationships/slide" Target="/ppt/slides/slide2.xml" Id="Rd1d27f656f124cc6" /><Relationship Type="http://schemas.openxmlformats.org/officeDocument/2006/relationships/slide" Target="/ppt/slides/slide3.xml" Id="R2dd73555e38d443b" /><Relationship Type="http://schemas.openxmlformats.org/officeDocument/2006/relationships/slide" Target="/ppt/slides/slide4.xml" Id="R0318cb4945b540de" /><Relationship Type="http://schemas.openxmlformats.org/officeDocument/2006/relationships/slide" Target="/ppt/slides/slide5.xml" Id="Rf670a912aadf4ca2" /><Relationship Type="http://schemas.openxmlformats.org/officeDocument/2006/relationships/slide" Target="/ppt/slides/slide6.xml" Id="R8169ad3d57ee4c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7bf61055254a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b1cb1cddd4c9d" /><Relationship Type="http://schemas.openxmlformats.org/officeDocument/2006/relationships/theme" Target="/ppt/slideMasters/theme/theme1.xml" Id="R0438988ab0ae48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6b1cb1cddd4c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df17c95e040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1726d85a547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e0d9f50b44d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2496dbed742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f5414046e4f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3e9b8a8db4e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SMÅDYRKLINIKKEN I HAUGESUND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SMÅDYRKLINIKKEN I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SMÅDYRKLINIKKEN I HAUGESUND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SMÅDYRKLINIKKEN I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SMÅDYRKLINIKKEN I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SMÅDYRKLINIKKEN I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EMPET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SMÅDYRKLINIKKEN I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Skjoldavegen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71 48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post@smadyrklinikken.net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998 556 813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SMÅDYRKLINIKKEN I HAUGESUND AS</a:t>
            </a:r>
          </a:p>
        </p:txBody>
      </p:sp>
    </p:spTree>
  </p:cSld>
  <p:clrMapOvr>
    <a:masterClrMapping xmlns:a="http://schemas.openxmlformats.org/drawingml/2006/main"/>
  </p:clrMapOvr>
</p:sld>
</file>