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ef0c7ad047e431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ce282116fd545e9"/>
  </p:sldMasterIdLst>
  <p:sldIdLst>
    <p:sldId xmlns:r="http://schemas.openxmlformats.org/officeDocument/2006/relationships" id="256" r:id="Raa16362000ba4e11"/>
    <p:sldId xmlns:r="http://schemas.openxmlformats.org/officeDocument/2006/relationships" id="257" r:id="R3b60871869e7459e"/>
    <p:sldId xmlns:r="http://schemas.openxmlformats.org/officeDocument/2006/relationships" id="258" r:id="R50ebc95e99824579"/>
    <p:sldId xmlns:r="http://schemas.openxmlformats.org/officeDocument/2006/relationships" id="259" r:id="Rfad2dcfe1f54443c"/>
    <p:sldId xmlns:r="http://schemas.openxmlformats.org/officeDocument/2006/relationships" id="260" r:id="R599525cca03d4ba7"/>
    <p:sldId xmlns:r="http://schemas.openxmlformats.org/officeDocument/2006/relationships" id="261" r:id="Ra0cfebe51e624a9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e282116fd545e9" /><Relationship Type="http://schemas.openxmlformats.org/officeDocument/2006/relationships/slide" Target="/ppt/slides/slide1.xml" Id="Raa16362000ba4e11" /><Relationship Type="http://schemas.openxmlformats.org/officeDocument/2006/relationships/slide" Target="/ppt/slides/slide2.xml" Id="R3b60871869e7459e" /><Relationship Type="http://schemas.openxmlformats.org/officeDocument/2006/relationships/slide" Target="/ppt/slides/slide3.xml" Id="R50ebc95e99824579" /><Relationship Type="http://schemas.openxmlformats.org/officeDocument/2006/relationships/slide" Target="/ppt/slides/slide4.xml" Id="Rfad2dcfe1f54443c" /><Relationship Type="http://schemas.openxmlformats.org/officeDocument/2006/relationships/slide" Target="/ppt/slides/slide5.xml" Id="R599525cca03d4ba7" /><Relationship Type="http://schemas.openxmlformats.org/officeDocument/2006/relationships/slide" Target="/ppt/slides/slide6.xml" Id="Ra0cfebe51e624a9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b315a79e5e4f8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a1e5692d3142a0" /><Relationship Type="http://schemas.openxmlformats.org/officeDocument/2006/relationships/theme" Target="/ppt/slideMasters/theme/theme1.xml" Id="R64290c8877a843d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1a1e5692d3142a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df322613a740b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d9abda7460467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5db8fbd2a6472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fbf87c7f45463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c9b39d4c6940f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325e4211eb49c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TANNLEGE ERLING ARNET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ERLING ARNET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ERLING ARNET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ERLING ARNET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ERLING ARNET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ERLING ARNET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Ove Bjelkes gate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7130 Brekstad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998 564 182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ERLING ARNET AS</a:t>
            </a:r>
          </a:p>
        </p:txBody>
      </p:sp>
    </p:spTree>
  </p:cSld>
  <p:clrMapOvr>
    <a:masterClrMapping xmlns:a="http://schemas.openxmlformats.org/drawingml/2006/main"/>
  </p:clrMapOvr>
</p:sld>
</file>