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61c098a1824a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91ecff887241b4"/>
  </p:sldMasterIdLst>
  <p:sldIdLst>
    <p:sldId xmlns:r="http://schemas.openxmlformats.org/officeDocument/2006/relationships" id="256" r:id="R88ed7de2bf5b4978"/>
    <p:sldId xmlns:r="http://schemas.openxmlformats.org/officeDocument/2006/relationships" id="257" r:id="R24385fdeb0004809"/>
    <p:sldId xmlns:r="http://schemas.openxmlformats.org/officeDocument/2006/relationships" id="258" r:id="R019349ba8c8a451b"/>
    <p:sldId xmlns:r="http://schemas.openxmlformats.org/officeDocument/2006/relationships" id="259" r:id="R2b39d25b306940d7"/>
    <p:sldId xmlns:r="http://schemas.openxmlformats.org/officeDocument/2006/relationships" id="260" r:id="R05a38dc503b2471b"/>
    <p:sldId xmlns:r="http://schemas.openxmlformats.org/officeDocument/2006/relationships" id="261" r:id="Rcc645be59d6c45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91ecff887241b4" /><Relationship Type="http://schemas.openxmlformats.org/officeDocument/2006/relationships/slide" Target="/ppt/slides/slide1.xml" Id="R88ed7de2bf5b4978" /><Relationship Type="http://schemas.openxmlformats.org/officeDocument/2006/relationships/slide" Target="/ppt/slides/slide2.xml" Id="R24385fdeb0004809" /><Relationship Type="http://schemas.openxmlformats.org/officeDocument/2006/relationships/slide" Target="/ppt/slides/slide3.xml" Id="R019349ba8c8a451b" /><Relationship Type="http://schemas.openxmlformats.org/officeDocument/2006/relationships/slide" Target="/ppt/slides/slide4.xml" Id="R2b39d25b306940d7" /><Relationship Type="http://schemas.openxmlformats.org/officeDocument/2006/relationships/slide" Target="/ppt/slides/slide5.xml" Id="R05a38dc503b2471b" /><Relationship Type="http://schemas.openxmlformats.org/officeDocument/2006/relationships/slide" Target="/ppt/slides/slide6.xml" Id="Rcc645be59d6c45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e7d8f91f4648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968ac8ab64290" /><Relationship Type="http://schemas.openxmlformats.org/officeDocument/2006/relationships/theme" Target="/ppt/slideMasters/theme/theme1.xml" Id="R922f58187d704e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9968ac8ab642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764642d2145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ede88e2e940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0aeff931546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6e9e0d6154a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20ca031a744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76774359743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KAMP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KAMP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KAMP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KAMP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KAMP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KAMP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998 564 387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KAMP DRIFT AS</a:t>
            </a:r>
          </a:p>
        </p:txBody>
      </p:sp>
    </p:spTree>
  </p:cSld>
  <p:clrMapOvr>
    <a:masterClrMapping xmlns:a="http://schemas.openxmlformats.org/drawingml/2006/main"/>
  </p:clrMapOvr>
</p:sld>
</file>